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478" r:id="rId4"/>
  </p:sldMasterIdLst>
  <p:notesMasterIdLst>
    <p:notesMasterId r:id="rId17"/>
  </p:notesMasterIdLst>
  <p:handoutMasterIdLst>
    <p:handoutMasterId r:id="rId18"/>
  </p:handoutMasterIdLst>
  <p:sldIdLst>
    <p:sldId id="290" r:id="rId5"/>
    <p:sldId id="269" r:id="rId6"/>
    <p:sldId id="266" r:id="rId7"/>
    <p:sldId id="278" r:id="rId8"/>
    <p:sldId id="279" r:id="rId9"/>
    <p:sldId id="284" r:id="rId10"/>
    <p:sldId id="285" r:id="rId11"/>
    <p:sldId id="286" r:id="rId12"/>
    <p:sldId id="288" r:id="rId13"/>
    <p:sldId id="289" r:id="rId14"/>
    <p:sldId id="275" r:id="rId15"/>
    <p:sldId id="276" r:id="rId16"/>
  </p:sldIdLst>
  <p:sldSz cx="12192000" cy="6858000"/>
  <p:notesSz cx="6858000" cy="9144000"/>
  <p:defaultTextStyle>
    <a:defPPr rtl="0">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Автор"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38" autoAdjust="0"/>
    <p:restoredTop sz="96357" autoAdjust="0"/>
  </p:normalViewPr>
  <p:slideViewPr>
    <p:cSldViewPr snapToGrid="0">
      <p:cViewPr varScale="1">
        <p:scale>
          <a:sx n="115" d="100"/>
          <a:sy n="115" d="100"/>
        </p:scale>
        <p:origin x="324" y="114"/>
      </p:cViewPr>
      <p:guideLst/>
    </p:cSldViewPr>
  </p:slideViewPr>
  <p:outlineViewPr>
    <p:cViewPr>
      <p:scale>
        <a:sx n="33" d="100"/>
        <a:sy n="33" d="100"/>
      </p:scale>
      <p:origin x="0" y="-474"/>
    </p:cViewPr>
  </p:outlineViewPr>
  <p:notesTextViewPr>
    <p:cViewPr>
      <p:scale>
        <a:sx n="1" d="1"/>
        <a:sy n="1" d="1"/>
      </p:scale>
      <p:origin x="0" y="0"/>
    </p:cViewPr>
  </p:notesTextViewPr>
  <p:notesViewPr>
    <p:cSldViewPr snapToGrid="0">
      <p:cViewPr varScale="1">
        <p:scale>
          <a:sx n="89" d="100"/>
          <a:sy n="89" d="100"/>
        </p:scale>
        <p:origin x="30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D7E44B4A-21F7-4302-83E8-A40EE035E6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00256238-8454-4678-A98A-30B9F7639A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50B982-7E3F-4992-88E1-E2541533DA2C}" type="datetime1">
              <a:rPr lang="ru-RU" smtClean="0"/>
              <a:t>03.03.2021</a:t>
            </a:fld>
            <a:endParaRPr lang="ru-RU"/>
          </a:p>
        </p:txBody>
      </p:sp>
      <p:sp>
        <p:nvSpPr>
          <p:cNvPr id="4" name="Нижний колонтитул 3">
            <a:extLst>
              <a:ext uri="{FF2B5EF4-FFF2-40B4-BE49-F238E27FC236}">
                <a16:creationId xmlns:a16="http://schemas.microsoft.com/office/drawing/2014/main" id="{02D86C77-1949-4637-BBEC-87D3CDFDA6D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id="{F4C875F0-933A-4A7D-ACEC-69CB5248D87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0596D3-AB75-4D8E-ADBD-CAF0AB8DC80D}" type="slidenum">
              <a:rPr lang="ru-RU" smtClean="0"/>
              <a:t>‹#›</a:t>
            </a:fld>
            <a:endParaRPr lang="ru-RU"/>
          </a:p>
        </p:txBody>
      </p:sp>
    </p:spTree>
    <p:extLst>
      <p:ext uri="{BB962C8B-B14F-4D97-AF65-F5344CB8AC3E}">
        <p14:creationId xmlns:p14="http://schemas.microsoft.com/office/powerpoint/2010/main" val="5499599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1B1751B-CFB2-40B8-81CF-9D81C08031DE}" type="datetime1">
              <a:rPr lang="ru-RU" noProof="0" smtClean="0"/>
              <a:t>03.03.2021</a:t>
            </a:fld>
            <a:endParaRPr lang="ru-RU" noProof="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8B68C18-1BF1-F447-95ED-60EAAE35426E}" type="slidenum">
              <a:rPr lang="ru-RU" noProof="0" smtClean="0"/>
              <a:t>‹#›</a:t>
            </a:fld>
            <a:endParaRPr lang="ru-RU" noProof="0"/>
          </a:p>
        </p:txBody>
      </p:sp>
    </p:spTree>
    <p:extLst>
      <p:ext uri="{BB962C8B-B14F-4D97-AF65-F5344CB8AC3E}">
        <p14:creationId xmlns:p14="http://schemas.microsoft.com/office/powerpoint/2010/main" val="13917592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68B68C18-1BF1-F447-95ED-60EAAE35426E}" type="slidenum">
              <a:rPr lang="ru-RU" noProof="0" smtClean="0"/>
              <a:t>2</a:t>
            </a:fld>
            <a:endParaRPr lang="ru-RU" noProof="0"/>
          </a:p>
        </p:txBody>
      </p:sp>
    </p:spTree>
    <p:extLst>
      <p:ext uri="{BB962C8B-B14F-4D97-AF65-F5344CB8AC3E}">
        <p14:creationId xmlns:p14="http://schemas.microsoft.com/office/powerpoint/2010/main" val="3257641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68B68C18-1BF1-F447-95ED-60EAAE35426E}" type="slidenum">
              <a:rPr lang="ru-RU" smtClean="0"/>
              <a:t>3</a:t>
            </a:fld>
            <a:endParaRPr lang="ru-RU"/>
          </a:p>
        </p:txBody>
      </p:sp>
    </p:spTree>
    <p:extLst>
      <p:ext uri="{BB962C8B-B14F-4D97-AF65-F5344CB8AC3E}">
        <p14:creationId xmlns:p14="http://schemas.microsoft.com/office/powerpoint/2010/main" val="2131147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с изображением">
    <p:bg>
      <p:bgRef idx="1001">
        <a:schemeClr val="bg2"/>
      </p:bgRef>
    </p:bg>
    <p:spTree>
      <p:nvGrpSpPr>
        <p:cNvPr id="1" name=""/>
        <p:cNvGrpSpPr/>
        <p:nvPr/>
      </p:nvGrpSpPr>
      <p:grpSpPr>
        <a:xfrm>
          <a:off x="0" y="0"/>
          <a:ext cx="0" cy="0"/>
          <a:chOff x="0" y="0"/>
          <a:chExt cx="0" cy="0"/>
        </a:xfrm>
      </p:grpSpPr>
      <p:sp>
        <p:nvSpPr>
          <p:cNvPr id="12" name="Полилиния 6" title="Фигура номера страницы"/>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Заголовок 1"/>
          <p:cNvSpPr>
            <a:spLocks noGrp="1"/>
          </p:cNvSpPr>
          <p:nvPr>
            <p:ph type="ctrTitle"/>
          </p:nvPr>
        </p:nvSpPr>
        <p:spPr>
          <a:xfrm>
            <a:off x="5747656" y="1264197"/>
            <a:ext cx="5670487" cy="4268965"/>
          </a:xfrm>
        </p:spPr>
        <p:txBody>
          <a:bodyPr rtlCol="0" anchor="ctr">
            <a:normAutofit/>
          </a:bodyPr>
          <a:lstStyle>
            <a:lvl1pPr algn="l">
              <a:lnSpc>
                <a:spcPct val="85000"/>
              </a:lnSpc>
              <a:defRPr sz="6000" cap="none" baseline="0">
                <a:solidFill>
                  <a:schemeClr val="tx2"/>
                </a:solidFill>
              </a:defRPr>
            </a:lvl1pPr>
          </a:lstStyle>
          <a:p>
            <a:pPr rtl="0"/>
            <a:r>
              <a:rPr lang="ru-RU" noProof="0" smtClean="0"/>
              <a:t>Образец заголовка</a:t>
            </a:r>
            <a:endParaRPr lang="ru-RU" noProof="0"/>
          </a:p>
        </p:txBody>
      </p:sp>
      <p:sp>
        <p:nvSpPr>
          <p:cNvPr id="3" name="Подзаголовок 2"/>
          <p:cNvSpPr>
            <a:spLocks noGrp="1"/>
          </p:cNvSpPr>
          <p:nvPr>
            <p:ph type="subTitle" idx="1"/>
          </p:nvPr>
        </p:nvSpPr>
        <p:spPr>
          <a:xfrm>
            <a:off x="667666" y="4151085"/>
            <a:ext cx="4633806" cy="1591181"/>
          </a:xfrm>
        </p:spPr>
        <p:txBody>
          <a:bodyPr rtlCol="0"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a:p>
        </p:txBody>
      </p:sp>
      <p:cxnSp>
        <p:nvCxnSpPr>
          <p:cNvPr id="9" name="Прямая соединительная линия 8" title="Вертикальная линейка"/>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Рисунок 10">
            <a:extLst>
              <a:ext uri="{FF2B5EF4-FFF2-40B4-BE49-F238E27FC236}">
                <a16:creationId xmlns:a16="http://schemas.microsoft.com/office/drawing/2014/main" id="{137A75DA-C6FF-4420-94B9-E3338D1F9A04}"/>
              </a:ext>
            </a:extLst>
          </p:cNvPr>
          <p:cNvSpPr>
            <a:spLocks noGrp="1"/>
          </p:cNvSpPr>
          <p:nvPr>
            <p:ph type="pic" sz="quarter" idx="10" hasCustomPrompt="1"/>
          </p:nvPr>
        </p:nvSpPr>
        <p:spPr>
          <a:xfrm>
            <a:off x="2743615" y="1367500"/>
            <a:ext cx="2397795" cy="2397795"/>
          </a:xfrm>
          <a:prstGeom prst="ellipse">
            <a:avLst/>
          </a:prstGeom>
          <a:solidFill>
            <a:schemeClr val="bg1"/>
          </a:solidFill>
        </p:spPr>
        <p:txBody>
          <a:bodyPr rtlCol="0" anchor="ctr"/>
          <a:lstStyle>
            <a:lvl1pPr marL="0" indent="0" algn="ctr">
              <a:buNone/>
              <a:defRPr i="1"/>
            </a:lvl1pPr>
          </a:lstStyle>
          <a:p>
            <a:pPr rtl="0"/>
            <a:r>
              <a:rPr lang="ru-RU" noProof="0"/>
              <a:t>Вставьте портрет</a:t>
            </a:r>
          </a:p>
        </p:txBody>
      </p:sp>
    </p:spTree>
    <p:extLst>
      <p:ext uri="{BB962C8B-B14F-4D97-AF65-F5344CB8AC3E}">
        <p14:creationId xmlns:p14="http://schemas.microsoft.com/office/powerpoint/2010/main" val="182742633"/>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Объект с подписью">
    <p:spTree>
      <p:nvGrpSpPr>
        <p:cNvPr id="1" name=""/>
        <p:cNvGrpSpPr/>
        <p:nvPr/>
      </p:nvGrpSpPr>
      <p:grpSpPr>
        <a:xfrm>
          <a:off x="0" y="0"/>
          <a:ext cx="0" cy="0"/>
          <a:chOff x="0" y="0"/>
          <a:chExt cx="0" cy="0"/>
        </a:xfrm>
      </p:grpSpPr>
      <p:sp>
        <p:nvSpPr>
          <p:cNvPr id="18" name="Прямоугольник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 name="Заголовок 1"/>
          <p:cNvSpPr>
            <a:spLocks noGrp="1"/>
          </p:cNvSpPr>
          <p:nvPr>
            <p:ph type="title"/>
          </p:nvPr>
        </p:nvSpPr>
        <p:spPr>
          <a:xfrm>
            <a:off x="762000" y="559678"/>
            <a:ext cx="3833906" cy="2221622"/>
          </a:xfrm>
        </p:spPr>
        <p:txBody>
          <a:bodyPr rtlCol="0" anchor="b"/>
          <a:lstStyle>
            <a:lvl1pPr>
              <a:defRPr>
                <a:solidFill>
                  <a:schemeClr val="bg1"/>
                </a:solidFill>
              </a:defRPr>
            </a:lvl1pPr>
          </a:lstStyle>
          <a:p>
            <a:pPr rtl="0"/>
            <a:r>
              <a:rPr lang="ru-RU" noProof="0" smtClean="0"/>
              <a:t>Образец заголовка</a:t>
            </a:r>
            <a:endParaRPr lang="ru-RU" noProof="0"/>
          </a:p>
        </p:txBody>
      </p:sp>
      <p:sp>
        <p:nvSpPr>
          <p:cNvPr id="4" name="Дата 3"/>
          <p:cNvSpPr>
            <a:spLocks noGrp="1"/>
          </p:cNvSpPr>
          <p:nvPr>
            <p:ph type="dt" sz="half" idx="10"/>
          </p:nvPr>
        </p:nvSpPr>
        <p:spPr/>
        <p:txBody>
          <a:bodyPr rtlCol="0"/>
          <a:lstStyle>
            <a:lvl1pPr>
              <a:defRPr>
                <a:solidFill>
                  <a:schemeClr val="bg1"/>
                </a:solidFill>
              </a:defRPr>
            </a:lvl1pPr>
          </a:lstStyle>
          <a:p>
            <a:pPr rtl="0"/>
            <a:fld id="{B561F9F3-1F5E-4052-A09B-A9238E74827F}" type="datetime1">
              <a:rPr lang="ru-RU" noProof="0" smtClean="0"/>
              <a:t>03.03.2021</a:t>
            </a:fld>
            <a:endParaRPr lang="ru-RU" noProof="0"/>
          </a:p>
        </p:txBody>
      </p:sp>
      <p:sp>
        <p:nvSpPr>
          <p:cNvPr id="5" name="Нижний колонтитул 4"/>
          <p:cNvSpPr>
            <a:spLocks noGrp="1"/>
          </p:cNvSpPr>
          <p:nvPr>
            <p:ph type="ftr" sz="quarter" idx="11"/>
          </p:nvPr>
        </p:nvSpPr>
        <p:spPr/>
        <p:txBody>
          <a:bodyPr rtlCol="0"/>
          <a:lstStyle>
            <a:lvl1pPr>
              <a:defRPr>
                <a:solidFill>
                  <a:schemeClr val="bg1"/>
                </a:solidFill>
              </a:defRPr>
            </a:lvl1pPr>
          </a:lstStyle>
          <a:p>
            <a:pPr rtl="0"/>
            <a:endParaRPr lang="ru-RU" noProof="0"/>
          </a:p>
        </p:txBody>
      </p:sp>
      <p:sp>
        <p:nvSpPr>
          <p:cNvPr id="6" name="Номер слайда 5"/>
          <p:cNvSpPr>
            <a:spLocks noGrp="1"/>
          </p:cNvSpPr>
          <p:nvPr>
            <p:ph type="sldNum" sz="quarter" idx="12"/>
          </p:nvPr>
        </p:nvSpPr>
        <p:spPr/>
        <p:txBody>
          <a:bodyPr rtlCol="0"/>
          <a:lstStyle/>
          <a:p>
            <a:pPr rtl="0"/>
            <a:fld id="{13D2E340-0663-474B-992C-9192B5C45E57}" type="slidenum">
              <a:rPr lang="ru-RU" noProof="0" smtClean="0"/>
              <a:t>‹#›</a:t>
            </a:fld>
            <a:endParaRPr lang="ru-RU" noProof="0"/>
          </a:p>
        </p:txBody>
      </p:sp>
      <p:sp>
        <p:nvSpPr>
          <p:cNvPr id="20" name="Текст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ru-RU" noProof="0"/>
              <a:t>Поместите здесь подзаголовок</a:t>
            </a:r>
          </a:p>
        </p:txBody>
      </p:sp>
      <p:cxnSp>
        <p:nvCxnSpPr>
          <p:cNvPr id="21" name="Прямая соединительная линия 20" title="Горизонтальная линейка">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Объект 6">
            <a:extLst>
              <a:ext uri="{FF2B5EF4-FFF2-40B4-BE49-F238E27FC236}">
                <a16:creationId xmlns:a16="http://schemas.microsoft.com/office/drawing/2014/main" id="{FBC751F3-ABD6-4995-8494-4932D12ACE1B}"/>
              </a:ext>
            </a:extLst>
          </p:cNvPr>
          <p:cNvSpPr>
            <a:spLocks noGrp="1"/>
          </p:cNvSpPr>
          <p:nvPr>
            <p:ph sz="quarter" idx="19" hasCustomPrompt="1"/>
          </p:nvPr>
        </p:nvSpPr>
        <p:spPr>
          <a:xfrm>
            <a:off x="5326063" y="559678"/>
            <a:ext cx="6103937" cy="5191835"/>
          </a:xfrm>
        </p:spPr>
        <p:txBody>
          <a:bodyPr rtlCol="0"/>
          <a:lstStyle/>
          <a:p>
            <a:pPr lvl="0" rtl="0"/>
            <a:r>
              <a:rPr lang="ru-RU" noProof="0"/>
              <a:t>Изменить 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Tree>
    <p:extLst>
      <p:ext uri="{BB962C8B-B14F-4D97-AF65-F5344CB8AC3E}">
        <p14:creationId xmlns:p14="http://schemas.microsoft.com/office/powerpoint/2010/main" val="287545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Рисунок с подписью">
    <p:spTree>
      <p:nvGrpSpPr>
        <p:cNvPr id="1" name=""/>
        <p:cNvGrpSpPr/>
        <p:nvPr/>
      </p:nvGrpSpPr>
      <p:grpSpPr>
        <a:xfrm>
          <a:off x="0" y="0"/>
          <a:ext cx="0" cy="0"/>
          <a:chOff x="0" y="0"/>
          <a:chExt cx="0" cy="0"/>
        </a:xfrm>
      </p:grpSpPr>
      <p:sp>
        <p:nvSpPr>
          <p:cNvPr id="18" name="Прямоугольник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 name="Заголовок 1"/>
          <p:cNvSpPr>
            <a:spLocks noGrp="1"/>
          </p:cNvSpPr>
          <p:nvPr>
            <p:ph type="title"/>
          </p:nvPr>
        </p:nvSpPr>
        <p:spPr>
          <a:xfrm>
            <a:off x="762000" y="559678"/>
            <a:ext cx="3833906" cy="2221622"/>
          </a:xfrm>
        </p:spPr>
        <p:txBody>
          <a:bodyPr rtlCol="0" anchor="b"/>
          <a:lstStyle>
            <a:lvl1pPr>
              <a:defRPr>
                <a:solidFill>
                  <a:schemeClr val="bg1"/>
                </a:solidFill>
              </a:defRPr>
            </a:lvl1pPr>
          </a:lstStyle>
          <a:p>
            <a:pPr rtl="0"/>
            <a:r>
              <a:rPr lang="ru-RU" noProof="0" smtClean="0"/>
              <a:t>Образец заголовка</a:t>
            </a:r>
            <a:endParaRPr lang="ru-RU" noProof="0"/>
          </a:p>
        </p:txBody>
      </p:sp>
      <p:sp>
        <p:nvSpPr>
          <p:cNvPr id="4" name="Дата 3"/>
          <p:cNvSpPr>
            <a:spLocks noGrp="1"/>
          </p:cNvSpPr>
          <p:nvPr>
            <p:ph type="dt" sz="half" idx="10"/>
          </p:nvPr>
        </p:nvSpPr>
        <p:spPr/>
        <p:txBody>
          <a:bodyPr rtlCol="0"/>
          <a:lstStyle>
            <a:lvl1pPr>
              <a:defRPr>
                <a:solidFill>
                  <a:schemeClr val="bg1"/>
                </a:solidFill>
              </a:defRPr>
            </a:lvl1pPr>
          </a:lstStyle>
          <a:p>
            <a:pPr rtl="0"/>
            <a:fld id="{5FC58D96-05CC-43CF-AF9C-E1C505705D80}" type="datetime1">
              <a:rPr lang="ru-RU" noProof="0" smtClean="0"/>
              <a:t>03.03.2021</a:t>
            </a:fld>
            <a:endParaRPr lang="ru-RU" noProof="0"/>
          </a:p>
        </p:txBody>
      </p:sp>
      <p:sp>
        <p:nvSpPr>
          <p:cNvPr id="5" name="Нижний колонтитул 4"/>
          <p:cNvSpPr>
            <a:spLocks noGrp="1"/>
          </p:cNvSpPr>
          <p:nvPr>
            <p:ph type="ftr" sz="quarter" idx="11"/>
          </p:nvPr>
        </p:nvSpPr>
        <p:spPr/>
        <p:txBody>
          <a:bodyPr rtlCol="0"/>
          <a:lstStyle>
            <a:lvl1pPr>
              <a:defRPr>
                <a:solidFill>
                  <a:schemeClr val="bg1"/>
                </a:solidFill>
              </a:defRPr>
            </a:lvl1pPr>
          </a:lstStyle>
          <a:p>
            <a:pPr rtl="0"/>
            <a:endParaRPr lang="ru-RU" noProof="0"/>
          </a:p>
        </p:txBody>
      </p:sp>
      <p:sp>
        <p:nvSpPr>
          <p:cNvPr id="6" name="Номер слайда 5"/>
          <p:cNvSpPr>
            <a:spLocks noGrp="1"/>
          </p:cNvSpPr>
          <p:nvPr>
            <p:ph type="sldNum" sz="quarter" idx="12"/>
          </p:nvPr>
        </p:nvSpPr>
        <p:spPr/>
        <p:txBody>
          <a:bodyPr rtlCol="0"/>
          <a:lstStyle/>
          <a:p>
            <a:pPr rtl="0"/>
            <a:fld id="{13D2E340-0663-474B-992C-9192B5C45E57}" type="slidenum">
              <a:rPr lang="ru-RU" noProof="0" smtClean="0"/>
              <a:t>‹#›</a:t>
            </a:fld>
            <a:endParaRPr lang="ru-RU" noProof="0"/>
          </a:p>
        </p:txBody>
      </p:sp>
      <p:sp>
        <p:nvSpPr>
          <p:cNvPr id="20" name="Текст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ru-RU" noProof="0"/>
              <a:t>Поместите здесь подзаголовок</a:t>
            </a:r>
          </a:p>
        </p:txBody>
      </p:sp>
      <p:cxnSp>
        <p:nvCxnSpPr>
          <p:cNvPr id="21" name="Прямая соединительная линия 20" title="Горизонтальная линейка">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Рисунок 6">
            <a:extLst>
              <a:ext uri="{FF2B5EF4-FFF2-40B4-BE49-F238E27FC236}">
                <a16:creationId xmlns:a16="http://schemas.microsoft.com/office/drawing/2014/main" id="{1466EC8C-C8BE-4149-A684-18CFF4574C18}"/>
              </a:ext>
            </a:extLst>
          </p:cNvPr>
          <p:cNvSpPr>
            <a:spLocks noGrp="1"/>
          </p:cNvSpPr>
          <p:nvPr>
            <p:ph type="pic" sz="quarter" idx="19"/>
          </p:nvPr>
        </p:nvSpPr>
        <p:spPr>
          <a:xfrm>
            <a:off x="5297488" y="559678"/>
            <a:ext cx="6132512" cy="5191835"/>
          </a:xfrm>
        </p:spPr>
        <p:txBody>
          <a:bodyPr rtlCol="0" anchor="ctr"/>
          <a:lstStyle>
            <a:lvl1pPr marL="0" indent="0" algn="ctr">
              <a:buNone/>
              <a:defRPr/>
            </a:lvl1pPr>
          </a:lstStyle>
          <a:p>
            <a:pPr rtl="0"/>
            <a:r>
              <a:rPr lang="ru-RU" noProof="0" smtClean="0"/>
              <a:t>Вставка рисунка</a:t>
            </a:r>
            <a:endParaRPr lang="ru-RU" noProof="0"/>
          </a:p>
        </p:txBody>
      </p:sp>
    </p:spTree>
    <p:extLst>
      <p:ext uri="{BB962C8B-B14F-4D97-AF65-F5344CB8AC3E}">
        <p14:creationId xmlns:p14="http://schemas.microsoft.com/office/powerpoint/2010/main" val="368749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18" name="Прямоугольник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 name="Заголовок 1"/>
          <p:cNvSpPr>
            <a:spLocks noGrp="1"/>
          </p:cNvSpPr>
          <p:nvPr>
            <p:ph type="title"/>
          </p:nvPr>
        </p:nvSpPr>
        <p:spPr>
          <a:xfrm>
            <a:off x="762000" y="559677"/>
            <a:ext cx="3833906" cy="5274923"/>
          </a:xfrm>
        </p:spPr>
        <p:txBody>
          <a:bodyPr rtlCol="0" anchor="b"/>
          <a:lstStyle>
            <a:lvl1pPr>
              <a:defRPr>
                <a:solidFill>
                  <a:schemeClr val="bg1"/>
                </a:solidFill>
              </a:defRPr>
            </a:lvl1pPr>
          </a:lstStyle>
          <a:p>
            <a:pPr rtl="0"/>
            <a:r>
              <a:rPr lang="ru-RU" noProof="0" smtClean="0"/>
              <a:t>Образец заголовка</a:t>
            </a:r>
            <a:endParaRPr lang="ru-RU" noProof="0"/>
          </a:p>
        </p:txBody>
      </p:sp>
      <p:sp>
        <p:nvSpPr>
          <p:cNvPr id="4" name="Дата 3"/>
          <p:cNvSpPr>
            <a:spLocks noGrp="1"/>
          </p:cNvSpPr>
          <p:nvPr>
            <p:ph type="dt" sz="half" idx="10"/>
          </p:nvPr>
        </p:nvSpPr>
        <p:spPr/>
        <p:txBody>
          <a:bodyPr rtlCol="0"/>
          <a:lstStyle>
            <a:lvl1pPr>
              <a:defRPr>
                <a:solidFill>
                  <a:schemeClr val="bg1"/>
                </a:solidFill>
              </a:defRPr>
            </a:lvl1pPr>
          </a:lstStyle>
          <a:p>
            <a:pPr rtl="0"/>
            <a:fld id="{472B5AF8-A13B-4AA3-AAEF-4B4A5B96477C}" type="datetime1">
              <a:rPr lang="ru-RU" noProof="0" smtClean="0"/>
              <a:t>03.03.2021</a:t>
            </a:fld>
            <a:endParaRPr lang="ru-RU" noProof="0"/>
          </a:p>
        </p:txBody>
      </p:sp>
      <p:sp>
        <p:nvSpPr>
          <p:cNvPr id="5" name="Нижний колонтитул 4"/>
          <p:cNvSpPr>
            <a:spLocks noGrp="1"/>
          </p:cNvSpPr>
          <p:nvPr>
            <p:ph type="ftr" sz="quarter" idx="11"/>
          </p:nvPr>
        </p:nvSpPr>
        <p:spPr/>
        <p:txBody>
          <a:bodyPr rtlCol="0"/>
          <a:lstStyle>
            <a:lvl1pPr>
              <a:defRPr>
                <a:solidFill>
                  <a:schemeClr val="bg1"/>
                </a:solidFill>
              </a:defRPr>
            </a:lvl1pPr>
          </a:lstStyle>
          <a:p>
            <a:pPr rtl="0"/>
            <a:endParaRPr lang="ru-RU" noProof="0"/>
          </a:p>
        </p:txBody>
      </p:sp>
      <p:sp>
        <p:nvSpPr>
          <p:cNvPr id="6" name="Номер слайда 5"/>
          <p:cNvSpPr>
            <a:spLocks noGrp="1"/>
          </p:cNvSpPr>
          <p:nvPr>
            <p:ph type="sldNum" sz="quarter" idx="12"/>
          </p:nvPr>
        </p:nvSpPr>
        <p:spPr/>
        <p:txBody>
          <a:bodyPr rtlCol="0"/>
          <a:lstStyle/>
          <a:p>
            <a:pPr rtl="0"/>
            <a:fld id="{13D2E340-0663-474B-992C-9192B5C45E57}" type="slidenum">
              <a:rPr lang="ru-RU" noProof="0" smtClean="0"/>
              <a:t>‹#›</a:t>
            </a:fld>
            <a:endParaRPr lang="ru-RU" noProof="0"/>
          </a:p>
        </p:txBody>
      </p:sp>
      <p:cxnSp>
        <p:nvCxnSpPr>
          <p:cNvPr id="21" name="Прямая соединительная линия 20" title="Горизонтальная линейка">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Объект 2">
            <a:extLst>
              <a:ext uri="{FF2B5EF4-FFF2-40B4-BE49-F238E27FC236}">
                <a16:creationId xmlns:a16="http://schemas.microsoft.com/office/drawing/2014/main" id="{4889D34E-DF9E-41B7-A5EC-B9D63999B3D0}"/>
              </a:ext>
            </a:extLst>
          </p:cNvPr>
          <p:cNvSpPr>
            <a:spLocks noGrp="1"/>
          </p:cNvSpPr>
          <p:nvPr>
            <p:ph idx="1"/>
          </p:nvPr>
        </p:nvSpPr>
        <p:spPr>
          <a:xfrm>
            <a:off x="5181600" y="559678"/>
            <a:ext cx="6172200" cy="5617285"/>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a:p>
        </p:txBody>
      </p:sp>
    </p:spTree>
    <p:extLst>
      <p:ext uri="{BB962C8B-B14F-4D97-AF65-F5344CB8AC3E}">
        <p14:creationId xmlns:p14="http://schemas.microsoft.com/office/powerpoint/2010/main" val="322261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smtClean="0"/>
              <a:t>Образец заголовка</a:t>
            </a:r>
            <a:endParaRPr lang="ru-RU" noProof="0"/>
          </a:p>
        </p:txBody>
      </p:sp>
      <p:sp>
        <p:nvSpPr>
          <p:cNvPr id="3" name="Объект 2"/>
          <p:cNvSpPr>
            <a:spLocks noGrp="1"/>
          </p:cNvSpPr>
          <p:nvPr>
            <p:ph sz="half" idx="1"/>
          </p:nvPr>
        </p:nvSpPr>
        <p:spPr>
          <a:xfrm>
            <a:off x="5181600" y="540628"/>
            <a:ext cx="6248400" cy="2488946"/>
          </a:xfrm>
        </p:spPr>
        <p:txBody>
          <a:bodyPr rtlCol="0"/>
          <a:lstStyle>
            <a:lvl5pPr>
              <a:defRPr i="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a:p>
        </p:txBody>
      </p:sp>
      <p:sp>
        <p:nvSpPr>
          <p:cNvPr id="4" name="Объект 3"/>
          <p:cNvSpPr>
            <a:spLocks noGrp="1"/>
          </p:cNvSpPr>
          <p:nvPr>
            <p:ph sz="half" idx="2"/>
          </p:nvPr>
        </p:nvSpPr>
        <p:spPr>
          <a:xfrm>
            <a:off x="5181600" y="3712467"/>
            <a:ext cx="6248400" cy="2482228"/>
          </a:xfrm>
        </p:spPr>
        <p:txBody>
          <a:bodyPr rtlCol="0"/>
          <a:lstStyle>
            <a:lvl5pPr>
              <a:defRPr i="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a:p>
        </p:txBody>
      </p:sp>
      <p:sp>
        <p:nvSpPr>
          <p:cNvPr id="5" name="Дата 4"/>
          <p:cNvSpPr>
            <a:spLocks noGrp="1"/>
          </p:cNvSpPr>
          <p:nvPr>
            <p:ph type="dt" sz="half" idx="10"/>
          </p:nvPr>
        </p:nvSpPr>
        <p:spPr/>
        <p:txBody>
          <a:bodyPr rtlCol="0"/>
          <a:lstStyle/>
          <a:p>
            <a:pPr rtl="0"/>
            <a:fld id="{279A2038-B05C-4781-BA38-FE0987548CF9}" type="datetime1">
              <a:rPr lang="ru-RU" noProof="0" smtClean="0"/>
              <a:t>03.03.2021</a:t>
            </a:fld>
            <a:endParaRPr lang="ru-RU" noProof="0"/>
          </a:p>
        </p:txBody>
      </p:sp>
      <p:sp>
        <p:nvSpPr>
          <p:cNvPr id="6" name="Нижний колонтитул 5"/>
          <p:cNvSpPr>
            <a:spLocks noGrp="1"/>
          </p:cNvSpPr>
          <p:nvPr>
            <p:ph type="ftr" sz="quarter" idx="11"/>
          </p:nvPr>
        </p:nvSpPr>
        <p:spPr/>
        <p:txBody>
          <a:bodyPr rtlCol="0"/>
          <a:lstStyle/>
          <a:p>
            <a:pPr rtl="0"/>
            <a:endParaRPr lang="ru-RU" noProof="0"/>
          </a:p>
        </p:txBody>
      </p:sp>
      <p:sp>
        <p:nvSpPr>
          <p:cNvPr id="7" name="Номер слайда 6"/>
          <p:cNvSpPr>
            <a:spLocks noGrp="1"/>
          </p:cNvSpPr>
          <p:nvPr>
            <p:ph type="sldNum" sz="quarter" idx="12"/>
          </p:nvPr>
        </p:nvSpPr>
        <p:spPr/>
        <p:txBody>
          <a:bodyPr rtlCol="0"/>
          <a:lstStyle/>
          <a:p>
            <a:pPr rtl="0"/>
            <a:fld id="{13D2E340-0663-474B-992C-9192B5C45E57}" type="slidenum">
              <a:rPr lang="ru-RU" noProof="0" smtClean="0"/>
              <a:t>‹#›</a:t>
            </a:fld>
            <a:endParaRPr lang="ru-RU" noProof="0"/>
          </a:p>
        </p:txBody>
      </p:sp>
    </p:spTree>
    <p:extLst>
      <p:ext uri="{BB962C8B-B14F-4D97-AF65-F5344CB8AC3E}">
        <p14:creationId xmlns:p14="http://schemas.microsoft.com/office/powerpoint/2010/main" val="2454302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57784"/>
            <a:ext cx="3831336" cy="4956048"/>
          </a:xfrm>
        </p:spPr>
        <p:txBody>
          <a:bodyPr rtlCol="0"/>
          <a:lstStyle/>
          <a:p>
            <a:pPr rtl="0"/>
            <a:r>
              <a:rPr lang="ru-RU" noProof="0" smtClean="0"/>
              <a:t>Образец заголовка</a:t>
            </a:r>
            <a:endParaRPr lang="ru-RU" noProof="0"/>
          </a:p>
        </p:txBody>
      </p:sp>
      <p:sp>
        <p:nvSpPr>
          <p:cNvPr id="3" name="Текст 2"/>
          <p:cNvSpPr>
            <a:spLocks noGrp="1"/>
          </p:cNvSpPr>
          <p:nvPr>
            <p:ph type="body" idx="1"/>
          </p:nvPr>
        </p:nvSpPr>
        <p:spPr>
          <a:xfrm>
            <a:off x="5181600" y="558065"/>
            <a:ext cx="6245352" cy="914400"/>
          </a:xfrm>
        </p:spPr>
        <p:txBody>
          <a:bodyPr rtlCol="0"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smtClean="0"/>
              <a:t>Образец текста</a:t>
            </a:r>
          </a:p>
        </p:txBody>
      </p:sp>
      <p:sp>
        <p:nvSpPr>
          <p:cNvPr id="4" name="Объект 3"/>
          <p:cNvSpPr>
            <a:spLocks noGrp="1"/>
          </p:cNvSpPr>
          <p:nvPr>
            <p:ph sz="half" idx="2"/>
          </p:nvPr>
        </p:nvSpPr>
        <p:spPr>
          <a:xfrm>
            <a:off x="5181600" y="1526671"/>
            <a:ext cx="6245352" cy="1755648"/>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a:p>
        </p:txBody>
      </p:sp>
      <p:sp>
        <p:nvSpPr>
          <p:cNvPr id="5" name="Текст 4"/>
          <p:cNvSpPr>
            <a:spLocks noGrp="1"/>
          </p:cNvSpPr>
          <p:nvPr>
            <p:ph type="body" sz="quarter" idx="3"/>
          </p:nvPr>
        </p:nvSpPr>
        <p:spPr>
          <a:xfrm>
            <a:off x="5181600" y="3700826"/>
            <a:ext cx="6248400" cy="914400"/>
          </a:xfrm>
        </p:spPr>
        <p:txBody>
          <a:bodyPr rtlCol="0"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smtClean="0"/>
              <a:t>Образец текста</a:t>
            </a:r>
          </a:p>
        </p:txBody>
      </p:sp>
      <p:sp>
        <p:nvSpPr>
          <p:cNvPr id="6" name="Объект 5"/>
          <p:cNvSpPr>
            <a:spLocks noGrp="1"/>
          </p:cNvSpPr>
          <p:nvPr>
            <p:ph sz="quarter" idx="4"/>
          </p:nvPr>
        </p:nvSpPr>
        <p:spPr>
          <a:xfrm>
            <a:off x="5181600" y="4669432"/>
            <a:ext cx="6245352" cy="1755648"/>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a:p>
        </p:txBody>
      </p:sp>
      <p:sp>
        <p:nvSpPr>
          <p:cNvPr id="7" name="Дата 6"/>
          <p:cNvSpPr>
            <a:spLocks noGrp="1"/>
          </p:cNvSpPr>
          <p:nvPr>
            <p:ph type="dt" sz="half" idx="10"/>
          </p:nvPr>
        </p:nvSpPr>
        <p:spPr/>
        <p:txBody>
          <a:bodyPr rtlCol="0"/>
          <a:lstStyle/>
          <a:p>
            <a:pPr rtl="0"/>
            <a:fld id="{2E059510-8A4C-4D7A-8B52-DAA53C589143}" type="datetime1">
              <a:rPr lang="ru-RU" noProof="0" smtClean="0"/>
              <a:t>03.03.2021</a:t>
            </a:fld>
            <a:endParaRPr lang="ru-RU" noProof="0"/>
          </a:p>
        </p:txBody>
      </p:sp>
      <p:sp>
        <p:nvSpPr>
          <p:cNvPr id="8" name="Нижний колонтитул 7"/>
          <p:cNvSpPr>
            <a:spLocks noGrp="1"/>
          </p:cNvSpPr>
          <p:nvPr>
            <p:ph type="ftr" sz="quarter" idx="11"/>
          </p:nvPr>
        </p:nvSpPr>
        <p:spPr/>
        <p:txBody>
          <a:bodyPr rtlCol="0"/>
          <a:lstStyle/>
          <a:p>
            <a:pPr rtl="0"/>
            <a:endParaRPr lang="ru-RU" noProof="0"/>
          </a:p>
        </p:txBody>
      </p:sp>
      <p:sp>
        <p:nvSpPr>
          <p:cNvPr id="9" name="Номер слайда 8"/>
          <p:cNvSpPr>
            <a:spLocks noGrp="1"/>
          </p:cNvSpPr>
          <p:nvPr>
            <p:ph type="sldNum" sz="quarter" idx="12"/>
          </p:nvPr>
        </p:nvSpPr>
        <p:spPr/>
        <p:txBody>
          <a:bodyPr rtlCol="0"/>
          <a:lstStyle/>
          <a:p>
            <a:pPr rtl="0"/>
            <a:fld id="{13D2E340-0663-474B-992C-9192B5C45E57}" type="slidenum">
              <a:rPr lang="ru-RU" noProof="0" smtClean="0"/>
              <a:t>‹#›</a:t>
            </a:fld>
            <a:endParaRPr lang="ru-RU" noProof="0"/>
          </a:p>
        </p:txBody>
      </p:sp>
    </p:spTree>
    <p:extLst>
      <p:ext uri="{BB962C8B-B14F-4D97-AF65-F5344CB8AC3E}">
        <p14:creationId xmlns:p14="http://schemas.microsoft.com/office/powerpoint/2010/main" val="4277019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smtClean="0"/>
              <a:t>Образец заголовка</a:t>
            </a:r>
            <a:endParaRPr lang="ru-RU" noProof="0"/>
          </a:p>
        </p:txBody>
      </p:sp>
      <p:sp>
        <p:nvSpPr>
          <p:cNvPr id="3" name="Дата 2"/>
          <p:cNvSpPr>
            <a:spLocks noGrp="1"/>
          </p:cNvSpPr>
          <p:nvPr>
            <p:ph type="dt" sz="half" idx="10"/>
          </p:nvPr>
        </p:nvSpPr>
        <p:spPr/>
        <p:txBody>
          <a:bodyPr rtlCol="0"/>
          <a:lstStyle/>
          <a:p>
            <a:pPr rtl="0"/>
            <a:fld id="{21626C1A-D84E-42EE-BD73-3267BCADA3B3}" type="datetime1">
              <a:rPr lang="ru-RU" noProof="0" smtClean="0"/>
              <a:t>03.03.2021</a:t>
            </a:fld>
            <a:endParaRPr lang="ru-RU" noProof="0"/>
          </a:p>
        </p:txBody>
      </p:sp>
      <p:sp>
        <p:nvSpPr>
          <p:cNvPr id="4" name="Нижний колонтитул 3"/>
          <p:cNvSpPr>
            <a:spLocks noGrp="1"/>
          </p:cNvSpPr>
          <p:nvPr>
            <p:ph type="ftr" sz="quarter" idx="11"/>
          </p:nvPr>
        </p:nvSpPr>
        <p:spPr/>
        <p:txBody>
          <a:bodyPr rtlCol="0"/>
          <a:lstStyle/>
          <a:p>
            <a:pPr rtl="0"/>
            <a:endParaRPr lang="ru-RU" noProof="0"/>
          </a:p>
        </p:txBody>
      </p:sp>
      <p:sp>
        <p:nvSpPr>
          <p:cNvPr id="5" name="Номер слайда 4"/>
          <p:cNvSpPr>
            <a:spLocks noGrp="1"/>
          </p:cNvSpPr>
          <p:nvPr>
            <p:ph type="sldNum" sz="quarter" idx="12"/>
          </p:nvPr>
        </p:nvSpPr>
        <p:spPr/>
        <p:txBody>
          <a:bodyPr rtlCol="0"/>
          <a:lstStyle/>
          <a:p>
            <a:pPr rtl="0"/>
            <a:fld id="{13D2E340-0663-474B-992C-9192B5C45E57}" type="slidenum">
              <a:rPr lang="ru-RU" noProof="0" smtClean="0"/>
              <a:t>‹#›</a:t>
            </a:fld>
            <a:endParaRPr lang="ru-RU" noProof="0"/>
          </a:p>
        </p:txBody>
      </p:sp>
    </p:spTree>
    <p:extLst>
      <p:ext uri="{BB962C8B-B14F-4D97-AF65-F5344CB8AC3E}">
        <p14:creationId xmlns:p14="http://schemas.microsoft.com/office/powerpoint/2010/main" val="204344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rtlCol="0"/>
          <a:lstStyle/>
          <a:p>
            <a:pPr rtl="0"/>
            <a:fld id="{2BDAE130-7FCA-40A2-AA3A-888FCBDE09D4}" type="datetime1">
              <a:rPr lang="ru-RU" noProof="0" smtClean="0"/>
              <a:t>03.03.2021</a:t>
            </a:fld>
            <a:endParaRPr lang="ru-RU" noProof="0"/>
          </a:p>
        </p:txBody>
      </p:sp>
      <p:sp>
        <p:nvSpPr>
          <p:cNvPr id="3" name="Нижний колонтитул 2"/>
          <p:cNvSpPr>
            <a:spLocks noGrp="1"/>
          </p:cNvSpPr>
          <p:nvPr>
            <p:ph type="ftr" sz="quarter" idx="11"/>
          </p:nvPr>
        </p:nvSpPr>
        <p:spPr/>
        <p:txBody>
          <a:bodyPr rtlCol="0"/>
          <a:lstStyle/>
          <a:p>
            <a:pPr rtl="0"/>
            <a:endParaRPr lang="ru-RU" noProof="0"/>
          </a:p>
        </p:txBody>
      </p:sp>
      <p:sp>
        <p:nvSpPr>
          <p:cNvPr id="4" name="Номер слайда 3"/>
          <p:cNvSpPr>
            <a:spLocks noGrp="1"/>
          </p:cNvSpPr>
          <p:nvPr>
            <p:ph type="sldNum" sz="quarter" idx="12"/>
          </p:nvPr>
        </p:nvSpPr>
        <p:spPr/>
        <p:txBody>
          <a:bodyPr rtlCol="0"/>
          <a:lstStyle/>
          <a:p>
            <a:pPr rtl="0"/>
            <a:fld id="{13D2E340-0663-474B-992C-9192B5C45E57}" type="slidenum">
              <a:rPr lang="ru-RU" noProof="0" smtClean="0"/>
              <a:t>‹#›</a:t>
            </a:fld>
            <a:endParaRPr lang="ru-RU" noProof="0"/>
          </a:p>
        </p:txBody>
      </p:sp>
    </p:spTree>
    <p:extLst>
      <p:ext uri="{BB962C8B-B14F-4D97-AF65-F5344CB8AC3E}">
        <p14:creationId xmlns:p14="http://schemas.microsoft.com/office/powerpoint/2010/main" val="823902382"/>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подзаголовок и объект">
    <p:spTree>
      <p:nvGrpSpPr>
        <p:cNvPr id="1" name=""/>
        <p:cNvGrpSpPr/>
        <p:nvPr/>
      </p:nvGrpSpPr>
      <p:grpSpPr>
        <a:xfrm>
          <a:off x="0" y="0"/>
          <a:ext cx="0" cy="0"/>
          <a:chOff x="0" y="0"/>
          <a:chExt cx="0" cy="0"/>
        </a:xfrm>
      </p:grpSpPr>
      <p:sp>
        <p:nvSpPr>
          <p:cNvPr id="8" name="Прямоугольник 7">
            <a:extLst>
              <a:ext uri="{FF2B5EF4-FFF2-40B4-BE49-F238E27FC236}">
                <a16:creationId xmlns:a16="http://schemas.microsoft.com/office/drawing/2014/main" id="{9E2565D1-06D8-4141-9B5F-95C29313C16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10" name="Текст 19">
            <a:extLst>
              <a:ext uri="{FF2B5EF4-FFF2-40B4-BE49-F238E27FC236}">
                <a16:creationId xmlns:a16="http://schemas.microsoft.com/office/drawing/2014/main" id="{04FBD4F5-432F-4C2D-A734-6CC48615FF21}"/>
              </a:ext>
            </a:extLst>
          </p:cNvPr>
          <p:cNvSpPr>
            <a:spLocks noGrp="1"/>
          </p:cNvSpPr>
          <p:nvPr>
            <p:ph type="body" sz="quarter" idx="18" hasCustomPrompt="1"/>
          </p:nvPr>
        </p:nvSpPr>
        <p:spPr>
          <a:xfrm>
            <a:off x="762000" y="2895600"/>
            <a:ext cx="3842550" cy="2855913"/>
          </a:xfrm>
        </p:spPr>
        <p:txBody>
          <a:bodyPr rtlCol="0"/>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ru-RU" noProof="0"/>
              <a:t>Поместите здесь подзаголовок</a:t>
            </a:r>
          </a:p>
        </p:txBody>
      </p:sp>
      <p:sp>
        <p:nvSpPr>
          <p:cNvPr id="3" name="Объект 2"/>
          <p:cNvSpPr>
            <a:spLocks noGrp="1"/>
          </p:cNvSpPr>
          <p:nvPr>
            <p:ph idx="1"/>
          </p:nvPr>
        </p:nvSpPr>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a:p>
        </p:txBody>
      </p:sp>
      <p:sp>
        <p:nvSpPr>
          <p:cNvPr id="4" name="Дата 3"/>
          <p:cNvSpPr>
            <a:spLocks noGrp="1"/>
          </p:cNvSpPr>
          <p:nvPr>
            <p:ph type="dt" sz="half" idx="10"/>
          </p:nvPr>
        </p:nvSpPr>
        <p:spPr/>
        <p:txBody>
          <a:bodyPr rtlCol="0"/>
          <a:lstStyle/>
          <a:p>
            <a:pPr rtl="0"/>
            <a:fld id="{6D4CB6C5-F7E8-4101-9FAA-6FBD7111D9CA}" type="datetime1">
              <a:rPr lang="ru-RU" noProof="0" smtClean="0"/>
              <a:t>03.03.2021</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6" name="Номер слайда 5"/>
          <p:cNvSpPr>
            <a:spLocks noGrp="1"/>
          </p:cNvSpPr>
          <p:nvPr>
            <p:ph type="sldNum" sz="quarter" idx="12"/>
          </p:nvPr>
        </p:nvSpPr>
        <p:spPr/>
        <p:txBody>
          <a:bodyPr rtlCol="0"/>
          <a:lstStyle/>
          <a:p>
            <a:pPr rtl="0"/>
            <a:fld id="{13D2E340-0663-474B-992C-9192B5C45E57}" type="slidenum">
              <a:rPr lang="ru-RU" noProof="0" smtClean="0"/>
              <a:t>‹#›</a:t>
            </a:fld>
            <a:endParaRPr lang="ru-RU" noProof="0"/>
          </a:p>
        </p:txBody>
      </p:sp>
      <p:sp>
        <p:nvSpPr>
          <p:cNvPr id="11" name="Заголовок 1">
            <a:extLst>
              <a:ext uri="{FF2B5EF4-FFF2-40B4-BE49-F238E27FC236}">
                <a16:creationId xmlns:a16="http://schemas.microsoft.com/office/drawing/2014/main" id="{3837580B-9009-4524-B820-7ACB27BCBEB4}"/>
              </a:ext>
            </a:extLst>
          </p:cNvPr>
          <p:cNvSpPr>
            <a:spLocks noGrp="1"/>
          </p:cNvSpPr>
          <p:nvPr>
            <p:ph type="title"/>
          </p:nvPr>
        </p:nvSpPr>
        <p:spPr>
          <a:xfrm>
            <a:off x="762000" y="559678"/>
            <a:ext cx="3833906" cy="2221622"/>
          </a:xfrm>
        </p:spPr>
        <p:txBody>
          <a:bodyPr rtlCol="0" anchor="b"/>
          <a:lstStyle/>
          <a:p>
            <a:pPr rtl="0"/>
            <a:r>
              <a:rPr lang="ru-RU" noProof="0" smtClean="0"/>
              <a:t>Образец заголовка</a:t>
            </a:r>
            <a:endParaRPr lang="ru-RU" noProof="0"/>
          </a:p>
        </p:txBody>
      </p:sp>
      <p:cxnSp>
        <p:nvCxnSpPr>
          <p:cNvPr id="12" name="Прямая соединительная линия 11" title="Горизонтальная линейка">
            <a:extLst>
              <a:ext uri="{FF2B5EF4-FFF2-40B4-BE49-F238E27FC236}">
                <a16:creationId xmlns:a16="http://schemas.microsoft.com/office/drawing/2014/main" id="{54F1A406-73A8-450C-B21C-AA9616F476C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95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 пунктов с изображениями или значками (светлая тема)">
    <p:spTree>
      <p:nvGrpSpPr>
        <p:cNvPr id="1" name=""/>
        <p:cNvGrpSpPr/>
        <p:nvPr/>
      </p:nvGrpSpPr>
      <p:grpSpPr>
        <a:xfrm>
          <a:off x="0" y="0"/>
          <a:ext cx="0" cy="0"/>
          <a:chOff x="0" y="0"/>
          <a:chExt cx="0" cy="0"/>
        </a:xfrm>
      </p:grpSpPr>
      <p:sp>
        <p:nvSpPr>
          <p:cNvPr id="18" name="Прямоугольник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 name="Заголовок 1"/>
          <p:cNvSpPr>
            <a:spLocks noGrp="1"/>
          </p:cNvSpPr>
          <p:nvPr>
            <p:ph type="title"/>
          </p:nvPr>
        </p:nvSpPr>
        <p:spPr>
          <a:xfrm>
            <a:off x="762000" y="559678"/>
            <a:ext cx="3833906" cy="2221622"/>
          </a:xfrm>
        </p:spPr>
        <p:txBody>
          <a:bodyPr rtlCol="0" anchor="b"/>
          <a:lstStyle/>
          <a:p>
            <a:pPr rtl="0"/>
            <a:r>
              <a:rPr lang="ru-RU" noProof="0" smtClean="0"/>
              <a:t>Образец заголовка</a:t>
            </a:r>
            <a:endParaRPr lang="ru-RU" noProof="0"/>
          </a:p>
        </p:txBody>
      </p:sp>
      <p:sp>
        <p:nvSpPr>
          <p:cNvPr id="4" name="Дата 3"/>
          <p:cNvSpPr>
            <a:spLocks noGrp="1"/>
          </p:cNvSpPr>
          <p:nvPr>
            <p:ph type="dt" sz="half" idx="10"/>
          </p:nvPr>
        </p:nvSpPr>
        <p:spPr/>
        <p:txBody>
          <a:bodyPr rtlCol="0"/>
          <a:lstStyle/>
          <a:p>
            <a:pPr rtl="0"/>
            <a:fld id="{99BAA6C0-5011-4245-A74E-BAA3BE19CFBC}" type="datetime1">
              <a:rPr lang="ru-RU" noProof="0" smtClean="0"/>
              <a:t>03.03.2021</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6" name="Номер слайда 5"/>
          <p:cNvSpPr>
            <a:spLocks noGrp="1"/>
          </p:cNvSpPr>
          <p:nvPr>
            <p:ph type="sldNum" sz="quarter" idx="12"/>
          </p:nvPr>
        </p:nvSpPr>
        <p:spPr/>
        <p:txBody>
          <a:bodyPr rtlCol="0"/>
          <a:lstStyle/>
          <a:p>
            <a:pPr rtl="0"/>
            <a:fld id="{13D2E340-0663-474B-992C-9192B5C45E57}" type="slidenum">
              <a:rPr lang="ru-RU" noProof="0" smtClean="0"/>
              <a:t>‹#›</a:t>
            </a:fld>
            <a:endParaRPr lang="ru-RU" noProof="0"/>
          </a:p>
        </p:txBody>
      </p:sp>
      <p:sp>
        <p:nvSpPr>
          <p:cNvPr id="20" name="Текст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ru-RU" noProof="0"/>
              <a:t>Поместите здесь подзаголовок</a:t>
            </a:r>
          </a:p>
        </p:txBody>
      </p:sp>
      <p:cxnSp>
        <p:nvCxnSpPr>
          <p:cNvPr id="21" name="Прямая соединительная линия 20" title="Горизонтальная линейка">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Объект 2">
            <a:extLst>
              <a:ext uri="{FF2B5EF4-FFF2-40B4-BE49-F238E27FC236}">
                <a16:creationId xmlns:a16="http://schemas.microsoft.com/office/drawing/2014/main" id="{0CF91DE7-F23F-444D-B56E-B059EC98D983}"/>
              </a:ext>
            </a:extLst>
          </p:cNvPr>
          <p:cNvSpPr>
            <a:spLocks noGrp="1"/>
          </p:cNvSpPr>
          <p:nvPr>
            <p:ph idx="1" hasCustomPrompt="1"/>
          </p:nvPr>
        </p:nvSpPr>
        <p:spPr>
          <a:xfrm>
            <a:off x="5162550" y="559678"/>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19" name="Текст 8">
            <a:extLst>
              <a:ext uri="{FF2B5EF4-FFF2-40B4-BE49-F238E27FC236}">
                <a16:creationId xmlns:a16="http://schemas.microsoft.com/office/drawing/2014/main" id="{DD8B7AFB-040F-4222-BF21-649EEB9B7663}"/>
              </a:ext>
            </a:extLst>
          </p:cNvPr>
          <p:cNvSpPr>
            <a:spLocks noGrp="1"/>
          </p:cNvSpPr>
          <p:nvPr>
            <p:ph type="body" sz="quarter" idx="13" hasCustomPrompt="1"/>
          </p:nvPr>
        </p:nvSpPr>
        <p:spPr>
          <a:xfrm>
            <a:off x="7295581" y="559678"/>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22" name="Текст 10">
            <a:extLst>
              <a:ext uri="{FF2B5EF4-FFF2-40B4-BE49-F238E27FC236}">
                <a16:creationId xmlns:a16="http://schemas.microsoft.com/office/drawing/2014/main" id="{36C44B50-DCD8-4661-AE20-1744F5052F2B}"/>
              </a:ext>
            </a:extLst>
          </p:cNvPr>
          <p:cNvSpPr>
            <a:spLocks noGrp="1"/>
          </p:cNvSpPr>
          <p:nvPr>
            <p:ph type="body" sz="quarter" idx="14" hasCustomPrompt="1"/>
          </p:nvPr>
        </p:nvSpPr>
        <p:spPr>
          <a:xfrm>
            <a:off x="9428613" y="559678"/>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23" name="Текст 6">
            <a:extLst>
              <a:ext uri="{FF2B5EF4-FFF2-40B4-BE49-F238E27FC236}">
                <a16:creationId xmlns:a16="http://schemas.microsoft.com/office/drawing/2014/main" id="{C0107EA4-5D36-4C90-97D0-F9F14116BDE7}"/>
              </a:ext>
            </a:extLst>
          </p:cNvPr>
          <p:cNvSpPr>
            <a:spLocks noGrp="1"/>
          </p:cNvSpPr>
          <p:nvPr>
            <p:ph type="body" sz="quarter" idx="19" hasCustomPrompt="1"/>
          </p:nvPr>
        </p:nvSpPr>
        <p:spPr>
          <a:xfrm>
            <a:off x="5162550" y="3429000"/>
            <a:ext cx="1944000" cy="2700000"/>
          </a:xfrm>
          <a:solidFill>
            <a:schemeClr val="bg1"/>
          </a:solidFill>
        </p:spPr>
        <p:txBody>
          <a:bodyPr lIns="0" tIns="1332000" rIns="0" bIns="0" rtlCol="0"/>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24" name="Текст 15">
            <a:extLst>
              <a:ext uri="{FF2B5EF4-FFF2-40B4-BE49-F238E27FC236}">
                <a16:creationId xmlns:a16="http://schemas.microsoft.com/office/drawing/2014/main" id="{CB22D40E-097C-4007-9190-A37498065321}"/>
              </a:ext>
            </a:extLst>
          </p:cNvPr>
          <p:cNvSpPr>
            <a:spLocks noGrp="1"/>
          </p:cNvSpPr>
          <p:nvPr>
            <p:ph type="body" sz="quarter" idx="20" hasCustomPrompt="1"/>
          </p:nvPr>
        </p:nvSpPr>
        <p:spPr>
          <a:xfrm>
            <a:off x="7295356" y="3429000"/>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25" name="Текст 18">
            <a:extLst>
              <a:ext uri="{FF2B5EF4-FFF2-40B4-BE49-F238E27FC236}">
                <a16:creationId xmlns:a16="http://schemas.microsoft.com/office/drawing/2014/main" id="{D385A57E-D5E6-4E0A-BE4C-C1B40196AB2B}"/>
              </a:ext>
            </a:extLst>
          </p:cNvPr>
          <p:cNvSpPr>
            <a:spLocks noGrp="1"/>
          </p:cNvSpPr>
          <p:nvPr>
            <p:ph type="body" sz="quarter" idx="21" hasCustomPrompt="1"/>
          </p:nvPr>
        </p:nvSpPr>
        <p:spPr>
          <a:xfrm>
            <a:off x="9428163" y="3429000"/>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26" name="Рисунок 22">
            <a:extLst>
              <a:ext uri="{FF2B5EF4-FFF2-40B4-BE49-F238E27FC236}">
                <a16:creationId xmlns:a16="http://schemas.microsoft.com/office/drawing/2014/main" id="{3D1BBD84-BA1A-4F7F-BD78-6D42162E33D5}"/>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27" name="Рисунок 24">
            <a:extLst>
              <a:ext uri="{FF2B5EF4-FFF2-40B4-BE49-F238E27FC236}">
                <a16:creationId xmlns:a16="http://schemas.microsoft.com/office/drawing/2014/main" id="{75DDD589-ADD5-491E-B180-F1FCDF9ED6A1}"/>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28" name="Рисунок 26">
            <a:extLst>
              <a:ext uri="{FF2B5EF4-FFF2-40B4-BE49-F238E27FC236}">
                <a16:creationId xmlns:a16="http://schemas.microsoft.com/office/drawing/2014/main" id="{BFFFDD99-5C1A-4C7C-8FA2-BEA3DB4BA884}"/>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29" name="Рисунок 30">
            <a:extLst>
              <a:ext uri="{FF2B5EF4-FFF2-40B4-BE49-F238E27FC236}">
                <a16:creationId xmlns:a16="http://schemas.microsoft.com/office/drawing/2014/main" id="{23C5456C-A352-4CF6-8671-B2572BAD518D}"/>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30" name="Рисунок 32">
            <a:extLst>
              <a:ext uri="{FF2B5EF4-FFF2-40B4-BE49-F238E27FC236}">
                <a16:creationId xmlns:a16="http://schemas.microsoft.com/office/drawing/2014/main" id="{C7C33AAD-B12F-4AA1-80BD-D7D3D1304B98}"/>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31" name="Рисунок 34">
            <a:extLst>
              <a:ext uri="{FF2B5EF4-FFF2-40B4-BE49-F238E27FC236}">
                <a16:creationId xmlns:a16="http://schemas.microsoft.com/office/drawing/2014/main" id="{E2951AF1-2CE3-48B5-9CF3-7488DCDF3299}"/>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Tree>
    <p:extLst>
      <p:ext uri="{BB962C8B-B14F-4D97-AF65-F5344CB8AC3E}">
        <p14:creationId xmlns:p14="http://schemas.microsoft.com/office/powerpoint/2010/main" val="418798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Ряд пронумерованных пунктов">
    <p:spTree>
      <p:nvGrpSpPr>
        <p:cNvPr id="1" name=""/>
        <p:cNvGrpSpPr/>
        <p:nvPr/>
      </p:nvGrpSpPr>
      <p:grpSpPr>
        <a:xfrm>
          <a:off x="0" y="0"/>
          <a:ext cx="0" cy="0"/>
          <a:chOff x="0" y="0"/>
          <a:chExt cx="0" cy="0"/>
        </a:xfrm>
      </p:grpSpPr>
      <p:sp>
        <p:nvSpPr>
          <p:cNvPr id="18" name="Прямоугольник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 name="Заголовок 1"/>
          <p:cNvSpPr>
            <a:spLocks noGrp="1"/>
          </p:cNvSpPr>
          <p:nvPr>
            <p:ph type="title"/>
          </p:nvPr>
        </p:nvSpPr>
        <p:spPr>
          <a:xfrm>
            <a:off x="762000" y="559678"/>
            <a:ext cx="3833906" cy="2221622"/>
          </a:xfrm>
        </p:spPr>
        <p:txBody>
          <a:bodyPr rtlCol="0" anchor="b"/>
          <a:lstStyle/>
          <a:p>
            <a:pPr rtl="0"/>
            <a:r>
              <a:rPr lang="ru-RU" noProof="0" smtClean="0"/>
              <a:t>Образец заголовка</a:t>
            </a:r>
            <a:endParaRPr lang="ru-RU" noProof="0"/>
          </a:p>
        </p:txBody>
      </p:sp>
      <p:sp>
        <p:nvSpPr>
          <p:cNvPr id="3" name="Объект 2"/>
          <p:cNvSpPr>
            <a:spLocks noGrp="1"/>
          </p:cNvSpPr>
          <p:nvPr>
            <p:ph idx="1" hasCustomPrompt="1"/>
          </p:nvPr>
        </p:nvSpPr>
        <p:spPr>
          <a:xfrm>
            <a:off x="5162550" y="2019300"/>
            <a:ext cx="1944000" cy="2700000"/>
          </a:xfrm>
          <a:gradFill>
            <a:gsLst>
              <a:gs pos="0">
                <a:schemeClr val="accent1">
                  <a:lumMod val="20000"/>
                  <a:lumOff val="80000"/>
                </a:schemeClr>
              </a:gs>
              <a:gs pos="99000">
                <a:schemeClr val="accent1">
                  <a:lumMod val="20000"/>
                  <a:lumOff val="80000"/>
                </a:schemeClr>
              </a:gs>
              <a:gs pos="100000">
                <a:schemeClr val="accent1"/>
              </a:gs>
            </a:gsLst>
            <a:lin ang="5400000" scaled="1"/>
          </a:gradFill>
        </p:spPr>
        <p:txBody>
          <a:bodyPr lIns="0" tIns="1332000" rIns="0" bIns="0" rtlCol="0">
            <a:noAutofit/>
          </a:bodyPr>
          <a:lstStyle>
            <a:lvl1pPr marL="0" indent="0" algn="ctr">
              <a:buNone/>
              <a:defRPr sz="1600"/>
            </a:lvl1pPr>
          </a:lstStyle>
          <a:p>
            <a:pPr lvl="0" rtl="0"/>
            <a:r>
              <a:rPr lang="ru-RU" noProof="0"/>
              <a:t>Описание мероприятия</a:t>
            </a:r>
          </a:p>
        </p:txBody>
      </p:sp>
      <p:sp>
        <p:nvSpPr>
          <p:cNvPr id="4" name="Дата 3"/>
          <p:cNvSpPr>
            <a:spLocks noGrp="1"/>
          </p:cNvSpPr>
          <p:nvPr>
            <p:ph type="dt" sz="half" idx="10"/>
          </p:nvPr>
        </p:nvSpPr>
        <p:spPr/>
        <p:txBody>
          <a:bodyPr rtlCol="0"/>
          <a:lstStyle/>
          <a:p>
            <a:pPr rtl="0"/>
            <a:fld id="{3A42FFDC-E850-4C83-BBCF-3A8D5897ECC9}" type="datetime1">
              <a:rPr lang="ru-RU" noProof="0" smtClean="0"/>
              <a:t>03.03.2021</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6" name="Номер слайда 5"/>
          <p:cNvSpPr>
            <a:spLocks noGrp="1"/>
          </p:cNvSpPr>
          <p:nvPr>
            <p:ph type="sldNum" sz="quarter" idx="12"/>
          </p:nvPr>
        </p:nvSpPr>
        <p:spPr/>
        <p:txBody>
          <a:bodyPr rtlCol="0"/>
          <a:lstStyle/>
          <a:p>
            <a:pPr rtl="0"/>
            <a:fld id="{13D2E340-0663-474B-992C-9192B5C45E57}" type="slidenum">
              <a:rPr lang="ru-RU" noProof="0" smtClean="0"/>
              <a:t>‹#›</a:t>
            </a:fld>
            <a:endParaRPr lang="ru-RU" noProof="0"/>
          </a:p>
        </p:txBody>
      </p:sp>
      <p:sp>
        <p:nvSpPr>
          <p:cNvPr id="9" name="Текст 8">
            <a:extLst>
              <a:ext uri="{FF2B5EF4-FFF2-40B4-BE49-F238E27FC236}">
                <a16:creationId xmlns:a16="http://schemas.microsoft.com/office/drawing/2014/main" id="{617748B7-E5B4-4481-8BBD-FA336F544D66}"/>
              </a:ext>
            </a:extLst>
          </p:cNvPr>
          <p:cNvSpPr>
            <a:spLocks noGrp="1"/>
          </p:cNvSpPr>
          <p:nvPr>
            <p:ph type="body" sz="quarter" idx="13" hasCustomPrompt="1"/>
          </p:nvPr>
        </p:nvSpPr>
        <p:spPr>
          <a:xfrm>
            <a:off x="7295806" y="2019300"/>
            <a:ext cx="1943100" cy="2700000"/>
          </a:xfrm>
          <a:gradFill>
            <a:gsLst>
              <a:gs pos="0">
                <a:schemeClr val="accent3">
                  <a:lumMod val="20000"/>
                  <a:lumOff val="80000"/>
                </a:schemeClr>
              </a:gs>
              <a:gs pos="99000">
                <a:schemeClr val="accent3">
                  <a:lumMod val="20000"/>
                  <a:lumOff val="80000"/>
                </a:schemeClr>
              </a:gs>
              <a:gs pos="100000">
                <a:schemeClr val="accent3"/>
              </a:gs>
            </a:gsLst>
            <a:lin ang="5400000" scaled="1"/>
          </a:gradFill>
        </p:spPr>
        <p:txBody>
          <a:bodyPr lIns="0" tIns="1332000" rIns="0" bIns="0" rtlCol="0">
            <a:noAutofit/>
          </a:bodyPr>
          <a:lstStyle>
            <a:lvl1pPr marL="0" indent="0" algn="ctr">
              <a:buNone/>
              <a:defRPr sz="1600"/>
            </a:lvl1pPr>
          </a:lstStyle>
          <a:p>
            <a:pPr lvl="0" rtl="0"/>
            <a:r>
              <a:rPr lang="ru-RU" noProof="0"/>
              <a:t>Описание мероприятия</a:t>
            </a:r>
          </a:p>
        </p:txBody>
      </p:sp>
      <p:sp>
        <p:nvSpPr>
          <p:cNvPr id="11" name="Текст 10">
            <a:extLst>
              <a:ext uri="{FF2B5EF4-FFF2-40B4-BE49-F238E27FC236}">
                <a16:creationId xmlns:a16="http://schemas.microsoft.com/office/drawing/2014/main" id="{47DBBB1B-8761-455D-AD09-0A48C1ED27E0}"/>
              </a:ext>
            </a:extLst>
          </p:cNvPr>
          <p:cNvSpPr>
            <a:spLocks noGrp="1"/>
          </p:cNvSpPr>
          <p:nvPr>
            <p:ph type="body" sz="quarter" idx="14" hasCustomPrompt="1"/>
          </p:nvPr>
        </p:nvSpPr>
        <p:spPr>
          <a:xfrm>
            <a:off x="9428163" y="2019300"/>
            <a:ext cx="1943100" cy="2700000"/>
          </a:xfrm>
          <a:gradFill>
            <a:gsLst>
              <a:gs pos="0">
                <a:schemeClr val="accent5">
                  <a:lumMod val="20000"/>
                  <a:lumOff val="80000"/>
                </a:schemeClr>
              </a:gs>
              <a:gs pos="99000">
                <a:schemeClr val="accent5">
                  <a:lumMod val="20000"/>
                  <a:lumOff val="80000"/>
                </a:schemeClr>
              </a:gs>
              <a:gs pos="100000">
                <a:schemeClr val="accent5"/>
              </a:gs>
            </a:gsLst>
            <a:lin ang="5400000" scaled="1"/>
          </a:gradFill>
        </p:spPr>
        <p:txBody>
          <a:bodyPr lIns="0" tIns="1332000" rIns="0" bIns="0" rtlCol="0">
            <a:noAutofit/>
          </a:bodyPr>
          <a:lstStyle>
            <a:lvl1pPr marL="0" indent="0" algn="ctr">
              <a:buNone/>
              <a:defRPr sz="1600"/>
            </a:lvl1pPr>
          </a:lstStyle>
          <a:p>
            <a:pPr lvl="0" rtl="0"/>
            <a:r>
              <a:rPr lang="ru-RU" noProof="0"/>
              <a:t>Описание мероприятия</a:t>
            </a:r>
          </a:p>
        </p:txBody>
      </p:sp>
      <p:sp>
        <p:nvSpPr>
          <p:cNvPr id="13" name="Текст 12">
            <a:extLst>
              <a:ext uri="{FF2B5EF4-FFF2-40B4-BE49-F238E27FC236}">
                <a16:creationId xmlns:a16="http://schemas.microsoft.com/office/drawing/2014/main" id="{701A7388-8628-470F-82E9-729C86AAFDC5}"/>
              </a:ext>
            </a:extLst>
          </p:cNvPr>
          <p:cNvSpPr>
            <a:spLocks noGrp="1"/>
          </p:cNvSpPr>
          <p:nvPr>
            <p:ph type="body" sz="quarter" idx="15" hasCustomPrompt="1"/>
          </p:nvPr>
        </p:nvSpPr>
        <p:spPr>
          <a:xfrm>
            <a:off x="5720550" y="2324100"/>
            <a:ext cx="828000" cy="828000"/>
          </a:xfrm>
          <a:prstGeom prst="ellipse">
            <a:avLst/>
          </a:prstGeom>
          <a:solidFill>
            <a:schemeClr val="tx1">
              <a:lumMod val="85000"/>
              <a:lumOff val="15000"/>
            </a:schemeClr>
          </a:solidFill>
        </p:spPr>
        <p:txBody>
          <a:bodyPr lIns="0" tIns="0" rIns="0" bIns="0" rtlCol="0" anchor="ctr">
            <a:noAutofit/>
          </a:bodyPr>
          <a:lstStyle>
            <a:lvl1pPr marL="0" indent="0" algn="ctr">
              <a:lnSpc>
                <a:spcPct val="100000"/>
              </a:lnSpc>
              <a:buNone/>
              <a:defRPr sz="2000" i="1">
                <a:solidFill>
                  <a:schemeClr val="bg1"/>
                </a:solidFill>
                <a:latin typeface="+mj-lt"/>
              </a:defRPr>
            </a:lvl1pPr>
          </a:lstStyle>
          <a:p>
            <a:pPr lvl="0" rtl="0"/>
            <a:r>
              <a:rPr lang="ru-RU" noProof="0"/>
              <a:t>1</a:t>
            </a:r>
          </a:p>
        </p:txBody>
      </p:sp>
      <p:sp>
        <p:nvSpPr>
          <p:cNvPr id="15" name="Текст 14">
            <a:extLst>
              <a:ext uri="{FF2B5EF4-FFF2-40B4-BE49-F238E27FC236}">
                <a16:creationId xmlns:a16="http://schemas.microsoft.com/office/drawing/2014/main" id="{CAE5D4FA-2556-4640-8793-063247AA272E}"/>
              </a:ext>
            </a:extLst>
          </p:cNvPr>
          <p:cNvSpPr>
            <a:spLocks noGrp="1"/>
          </p:cNvSpPr>
          <p:nvPr>
            <p:ph type="body" sz="quarter" idx="16" hasCustomPrompt="1"/>
          </p:nvPr>
        </p:nvSpPr>
        <p:spPr>
          <a:xfrm>
            <a:off x="7853356" y="2324100"/>
            <a:ext cx="828000" cy="828000"/>
          </a:xfrm>
          <a:prstGeom prst="ellipse">
            <a:avLst/>
          </a:prstGeom>
          <a:solidFill>
            <a:schemeClr val="tx1">
              <a:lumMod val="85000"/>
              <a:lumOff val="15000"/>
            </a:schemeClr>
          </a:solidFill>
        </p:spPr>
        <p:txBody>
          <a:bodyPr lIns="0" tIns="0" rIns="0" bIns="0" rtlCol="0" anchor="ctr"/>
          <a:lstStyle>
            <a:lvl1pPr marL="0" indent="0" algn="ctr">
              <a:buNone/>
              <a:defRPr i="1">
                <a:solidFill>
                  <a:schemeClr val="bg1"/>
                </a:solidFill>
                <a:latin typeface="+mj-lt"/>
              </a:defRPr>
            </a:lvl1pPr>
          </a:lstStyle>
          <a:p>
            <a:pPr lvl="0" rtl="0"/>
            <a:r>
              <a:rPr lang="ru-RU" noProof="0"/>
              <a:t>2</a:t>
            </a:r>
          </a:p>
        </p:txBody>
      </p:sp>
      <p:sp>
        <p:nvSpPr>
          <p:cNvPr id="17" name="Текст 16">
            <a:extLst>
              <a:ext uri="{FF2B5EF4-FFF2-40B4-BE49-F238E27FC236}">
                <a16:creationId xmlns:a16="http://schemas.microsoft.com/office/drawing/2014/main" id="{8379251E-EDF2-4AC5-AB5B-C1FD66A9D6F3}"/>
              </a:ext>
            </a:extLst>
          </p:cNvPr>
          <p:cNvSpPr>
            <a:spLocks noGrp="1"/>
          </p:cNvSpPr>
          <p:nvPr>
            <p:ph type="body" sz="quarter" idx="17" hasCustomPrompt="1"/>
          </p:nvPr>
        </p:nvSpPr>
        <p:spPr>
          <a:xfrm>
            <a:off x="9985713" y="2324100"/>
            <a:ext cx="828000" cy="828000"/>
          </a:xfrm>
          <a:prstGeom prst="ellipse">
            <a:avLst/>
          </a:prstGeom>
          <a:solidFill>
            <a:schemeClr val="tx1">
              <a:lumMod val="85000"/>
              <a:lumOff val="15000"/>
            </a:schemeClr>
          </a:solidFill>
        </p:spPr>
        <p:txBody>
          <a:bodyPr lIns="0" tIns="0" rIns="0" bIns="0" rtlCol="0" anchor="ctr"/>
          <a:lstStyle>
            <a:lvl1pPr marL="0" indent="0" algn="ctr">
              <a:buNone/>
              <a:defRPr i="1">
                <a:solidFill>
                  <a:schemeClr val="bg1"/>
                </a:solidFill>
                <a:latin typeface="+mj-lt"/>
              </a:defRPr>
            </a:lvl1pPr>
          </a:lstStyle>
          <a:p>
            <a:pPr lvl="0" rtl="0"/>
            <a:r>
              <a:rPr lang="ru-RU" noProof="0"/>
              <a:t>3</a:t>
            </a:r>
          </a:p>
        </p:txBody>
      </p:sp>
      <p:sp>
        <p:nvSpPr>
          <p:cNvPr id="20" name="Текст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ru-RU" noProof="0"/>
              <a:t>Поместите здесь подзаголовок</a:t>
            </a:r>
          </a:p>
        </p:txBody>
      </p:sp>
      <p:cxnSp>
        <p:nvCxnSpPr>
          <p:cNvPr id="21" name="Прямая соединительная линия 20" title="Горизонтальная линейка">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1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Только заголовок и подзаголовок">
    <p:spTree>
      <p:nvGrpSpPr>
        <p:cNvPr id="1" name=""/>
        <p:cNvGrpSpPr/>
        <p:nvPr/>
      </p:nvGrpSpPr>
      <p:grpSpPr>
        <a:xfrm>
          <a:off x="0" y="0"/>
          <a:ext cx="0" cy="0"/>
          <a:chOff x="0" y="0"/>
          <a:chExt cx="0" cy="0"/>
        </a:xfrm>
      </p:grpSpPr>
      <p:sp>
        <p:nvSpPr>
          <p:cNvPr id="18" name="Прямоугольник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 name="Заголовок 1"/>
          <p:cNvSpPr>
            <a:spLocks noGrp="1"/>
          </p:cNvSpPr>
          <p:nvPr>
            <p:ph type="title"/>
          </p:nvPr>
        </p:nvSpPr>
        <p:spPr>
          <a:xfrm>
            <a:off x="762000" y="559678"/>
            <a:ext cx="3833906" cy="2221622"/>
          </a:xfrm>
        </p:spPr>
        <p:txBody>
          <a:bodyPr rtlCol="0" anchor="b"/>
          <a:lstStyle>
            <a:lvl1pPr>
              <a:defRPr>
                <a:solidFill>
                  <a:schemeClr val="bg1"/>
                </a:solidFill>
              </a:defRPr>
            </a:lvl1pPr>
          </a:lstStyle>
          <a:p>
            <a:pPr rtl="0"/>
            <a:r>
              <a:rPr lang="ru-RU" noProof="0" smtClean="0"/>
              <a:t>Образец заголовка</a:t>
            </a:r>
            <a:endParaRPr lang="ru-RU" noProof="0"/>
          </a:p>
        </p:txBody>
      </p:sp>
      <p:sp>
        <p:nvSpPr>
          <p:cNvPr id="4" name="Дата 3"/>
          <p:cNvSpPr>
            <a:spLocks noGrp="1"/>
          </p:cNvSpPr>
          <p:nvPr>
            <p:ph type="dt" sz="half" idx="10"/>
          </p:nvPr>
        </p:nvSpPr>
        <p:spPr/>
        <p:txBody>
          <a:bodyPr rtlCol="0"/>
          <a:lstStyle>
            <a:lvl1pPr>
              <a:defRPr>
                <a:solidFill>
                  <a:schemeClr val="bg1"/>
                </a:solidFill>
              </a:defRPr>
            </a:lvl1pPr>
          </a:lstStyle>
          <a:p>
            <a:pPr rtl="0"/>
            <a:fld id="{12527CD7-EF91-473D-B332-17963C2378AA}" type="datetime1">
              <a:rPr lang="ru-RU" noProof="0" smtClean="0"/>
              <a:t>03.03.2021</a:t>
            </a:fld>
            <a:endParaRPr lang="ru-RU" noProof="0"/>
          </a:p>
        </p:txBody>
      </p:sp>
      <p:sp>
        <p:nvSpPr>
          <p:cNvPr id="5" name="Нижний колонтитул 4"/>
          <p:cNvSpPr>
            <a:spLocks noGrp="1"/>
          </p:cNvSpPr>
          <p:nvPr>
            <p:ph type="ftr" sz="quarter" idx="11"/>
          </p:nvPr>
        </p:nvSpPr>
        <p:spPr/>
        <p:txBody>
          <a:bodyPr rtlCol="0"/>
          <a:lstStyle>
            <a:lvl1pPr>
              <a:defRPr>
                <a:solidFill>
                  <a:schemeClr val="bg1"/>
                </a:solidFill>
              </a:defRPr>
            </a:lvl1pPr>
          </a:lstStyle>
          <a:p>
            <a:pPr rtl="0"/>
            <a:endParaRPr lang="ru-RU" noProof="0"/>
          </a:p>
        </p:txBody>
      </p:sp>
      <p:sp>
        <p:nvSpPr>
          <p:cNvPr id="6" name="Номер слайда 5"/>
          <p:cNvSpPr>
            <a:spLocks noGrp="1"/>
          </p:cNvSpPr>
          <p:nvPr>
            <p:ph type="sldNum" sz="quarter" idx="12"/>
          </p:nvPr>
        </p:nvSpPr>
        <p:spPr/>
        <p:txBody>
          <a:bodyPr rtlCol="0"/>
          <a:lstStyle/>
          <a:p>
            <a:pPr rtl="0"/>
            <a:fld id="{13D2E340-0663-474B-992C-9192B5C45E57}" type="slidenum">
              <a:rPr lang="ru-RU" noProof="0" smtClean="0"/>
              <a:t>‹#›</a:t>
            </a:fld>
            <a:endParaRPr lang="ru-RU" noProof="0"/>
          </a:p>
        </p:txBody>
      </p:sp>
      <p:sp>
        <p:nvSpPr>
          <p:cNvPr id="20" name="Текст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ru-RU" noProof="0"/>
              <a:t>Поместите здесь подзаголовок</a:t>
            </a:r>
          </a:p>
        </p:txBody>
      </p:sp>
      <p:cxnSp>
        <p:nvCxnSpPr>
          <p:cNvPr id="21" name="Прямая соединительная линия 20" title="Горизонтальная линейка">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9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 пунктов с изображениями или значками">
    <p:bg>
      <p:bgPr>
        <a:solidFill>
          <a:schemeClr val="bg2"/>
        </a:solidFill>
        <a:effectLst/>
      </p:bgPr>
    </p:bg>
    <p:spTree>
      <p:nvGrpSpPr>
        <p:cNvPr id="1" name=""/>
        <p:cNvGrpSpPr/>
        <p:nvPr/>
      </p:nvGrpSpPr>
      <p:grpSpPr>
        <a:xfrm>
          <a:off x="0" y="0"/>
          <a:ext cx="0" cy="0"/>
          <a:chOff x="0" y="0"/>
          <a:chExt cx="0" cy="0"/>
        </a:xfrm>
      </p:grpSpPr>
      <p:sp>
        <p:nvSpPr>
          <p:cNvPr id="9" name="Полилиния 6" title="Фигура номера страницы">
            <a:extLst>
              <a:ext uri="{FF2B5EF4-FFF2-40B4-BE49-F238E27FC236}">
                <a16:creationId xmlns:a16="http://schemas.microsoft.com/office/drawing/2014/main" id="{4C028BF1-8F7F-4E8E-9D47-05D46323E336}"/>
              </a:ext>
            </a:extLst>
          </p:cNvPr>
          <p:cNvSpPr/>
          <p:nvPr userDrawn="1"/>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8" name="Прямоугольник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 name="Заголовок 1"/>
          <p:cNvSpPr>
            <a:spLocks noGrp="1"/>
          </p:cNvSpPr>
          <p:nvPr>
            <p:ph type="title"/>
          </p:nvPr>
        </p:nvSpPr>
        <p:spPr>
          <a:xfrm>
            <a:off x="762000" y="559678"/>
            <a:ext cx="3833906" cy="2221622"/>
          </a:xfrm>
        </p:spPr>
        <p:txBody>
          <a:bodyPr rtlCol="0" anchor="b"/>
          <a:lstStyle>
            <a:lvl1pPr>
              <a:defRPr>
                <a:solidFill>
                  <a:schemeClr val="bg1"/>
                </a:solidFill>
              </a:defRPr>
            </a:lvl1pPr>
          </a:lstStyle>
          <a:p>
            <a:pPr rtl="0"/>
            <a:r>
              <a:rPr lang="ru-RU" noProof="0" smtClean="0"/>
              <a:t>Образец заголовка</a:t>
            </a:r>
            <a:endParaRPr lang="ru-RU" noProof="0"/>
          </a:p>
        </p:txBody>
      </p:sp>
      <p:sp>
        <p:nvSpPr>
          <p:cNvPr id="4" name="Дата 3"/>
          <p:cNvSpPr>
            <a:spLocks noGrp="1"/>
          </p:cNvSpPr>
          <p:nvPr>
            <p:ph type="dt" sz="half" idx="10"/>
          </p:nvPr>
        </p:nvSpPr>
        <p:spPr/>
        <p:txBody>
          <a:bodyPr rtlCol="0"/>
          <a:lstStyle>
            <a:lvl1pPr>
              <a:defRPr>
                <a:solidFill>
                  <a:schemeClr val="bg1"/>
                </a:solidFill>
              </a:defRPr>
            </a:lvl1pPr>
          </a:lstStyle>
          <a:p>
            <a:pPr rtl="0"/>
            <a:fld id="{B2999403-2FA3-46FA-A6CD-243D00F08AF5}" type="datetime1">
              <a:rPr lang="ru-RU" noProof="0" smtClean="0"/>
              <a:t>03.03.2021</a:t>
            </a:fld>
            <a:endParaRPr lang="ru-RU" noProof="0"/>
          </a:p>
        </p:txBody>
      </p:sp>
      <p:sp>
        <p:nvSpPr>
          <p:cNvPr id="5" name="Нижний колонтитул 4"/>
          <p:cNvSpPr>
            <a:spLocks noGrp="1"/>
          </p:cNvSpPr>
          <p:nvPr>
            <p:ph type="ftr" sz="quarter" idx="11"/>
          </p:nvPr>
        </p:nvSpPr>
        <p:spPr/>
        <p:txBody>
          <a:bodyPr rtlCol="0"/>
          <a:lstStyle>
            <a:lvl1pPr>
              <a:defRPr>
                <a:solidFill>
                  <a:schemeClr val="bg1"/>
                </a:solidFill>
              </a:defRPr>
            </a:lvl1pPr>
          </a:lstStyle>
          <a:p>
            <a:pPr rtl="0"/>
            <a:endParaRPr lang="ru-RU" noProof="0"/>
          </a:p>
        </p:txBody>
      </p:sp>
      <p:sp>
        <p:nvSpPr>
          <p:cNvPr id="6" name="Номер слайда 5"/>
          <p:cNvSpPr>
            <a:spLocks noGrp="1"/>
          </p:cNvSpPr>
          <p:nvPr>
            <p:ph type="sldNum" sz="quarter" idx="12"/>
          </p:nvPr>
        </p:nvSpPr>
        <p:spPr/>
        <p:txBody>
          <a:bodyPr rtlCol="0"/>
          <a:lstStyle/>
          <a:p>
            <a:pPr rtl="0"/>
            <a:fld id="{13D2E340-0663-474B-992C-9192B5C45E57}" type="slidenum">
              <a:rPr lang="ru-RU" noProof="0" smtClean="0"/>
              <a:t>‹#›</a:t>
            </a:fld>
            <a:endParaRPr lang="ru-RU" noProof="0"/>
          </a:p>
        </p:txBody>
      </p:sp>
      <p:sp>
        <p:nvSpPr>
          <p:cNvPr id="20" name="Текст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ru-RU" noProof="0"/>
              <a:t>Поместите здесь подзаголовок</a:t>
            </a:r>
          </a:p>
        </p:txBody>
      </p:sp>
      <p:cxnSp>
        <p:nvCxnSpPr>
          <p:cNvPr id="21" name="Прямая соединительная линия 20" title="Горизонтальная линейка">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Объект 2">
            <a:extLst>
              <a:ext uri="{FF2B5EF4-FFF2-40B4-BE49-F238E27FC236}">
                <a16:creationId xmlns:a16="http://schemas.microsoft.com/office/drawing/2014/main" id="{5D7203A2-76F7-4D98-BFEB-C48DDC3E5C6C}"/>
              </a:ext>
            </a:extLst>
          </p:cNvPr>
          <p:cNvSpPr>
            <a:spLocks noGrp="1"/>
          </p:cNvSpPr>
          <p:nvPr>
            <p:ph idx="1" hasCustomPrompt="1"/>
          </p:nvPr>
        </p:nvSpPr>
        <p:spPr>
          <a:xfrm>
            <a:off x="5162550" y="559678"/>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11" name="Текст 8">
            <a:extLst>
              <a:ext uri="{FF2B5EF4-FFF2-40B4-BE49-F238E27FC236}">
                <a16:creationId xmlns:a16="http://schemas.microsoft.com/office/drawing/2014/main" id="{333FF03C-99D8-472E-A74F-87D3B5A5696D}"/>
              </a:ext>
            </a:extLst>
          </p:cNvPr>
          <p:cNvSpPr>
            <a:spLocks noGrp="1"/>
          </p:cNvSpPr>
          <p:nvPr>
            <p:ph type="body" sz="quarter" idx="13" hasCustomPrompt="1"/>
          </p:nvPr>
        </p:nvSpPr>
        <p:spPr>
          <a:xfrm>
            <a:off x="7295581" y="559678"/>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12" name="Текст 10">
            <a:extLst>
              <a:ext uri="{FF2B5EF4-FFF2-40B4-BE49-F238E27FC236}">
                <a16:creationId xmlns:a16="http://schemas.microsoft.com/office/drawing/2014/main" id="{982C482D-2EED-4942-A5D4-D8A794C2486A}"/>
              </a:ext>
            </a:extLst>
          </p:cNvPr>
          <p:cNvSpPr>
            <a:spLocks noGrp="1"/>
          </p:cNvSpPr>
          <p:nvPr>
            <p:ph type="body" sz="quarter" idx="14" hasCustomPrompt="1"/>
          </p:nvPr>
        </p:nvSpPr>
        <p:spPr>
          <a:xfrm>
            <a:off x="9428613" y="559678"/>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7" name="Текст 6">
            <a:extLst>
              <a:ext uri="{FF2B5EF4-FFF2-40B4-BE49-F238E27FC236}">
                <a16:creationId xmlns:a16="http://schemas.microsoft.com/office/drawing/2014/main" id="{51D4C5CB-E26D-42D3-B242-792D37C5074D}"/>
              </a:ext>
            </a:extLst>
          </p:cNvPr>
          <p:cNvSpPr>
            <a:spLocks noGrp="1"/>
          </p:cNvSpPr>
          <p:nvPr>
            <p:ph type="body" sz="quarter" idx="19" hasCustomPrompt="1"/>
          </p:nvPr>
        </p:nvSpPr>
        <p:spPr>
          <a:xfrm>
            <a:off x="5162550" y="3429000"/>
            <a:ext cx="1944000" cy="2700000"/>
          </a:xfrm>
          <a:solidFill>
            <a:schemeClr val="bg1"/>
          </a:solidFill>
        </p:spPr>
        <p:txBody>
          <a:bodyPr lIns="0" tIns="1332000" rIns="0" bIns="0" rtlCol="0"/>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16" name="Текст 15">
            <a:extLst>
              <a:ext uri="{FF2B5EF4-FFF2-40B4-BE49-F238E27FC236}">
                <a16:creationId xmlns:a16="http://schemas.microsoft.com/office/drawing/2014/main" id="{8F1F9D8C-5E2A-414E-9E1D-AB7DF4824DB3}"/>
              </a:ext>
            </a:extLst>
          </p:cNvPr>
          <p:cNvSpPr>
            <a:spLocks noGrp="1"/>
          </p:cNvSpPr>
          <p:nvPr>
            <p:ph type="body" sz="quarter" idx="20" hasCustomPrompt="1"/>
          </p:nvPr>
        </p:nvSpPr>
        <p:spPr>
          <a:xfrm>
            <a:off x="7295356" y="3429000"/>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19" name="Текст 18">
            <a:extLst>
              <a:ext uri="{FF2B5EF4-FFF2-40B4-BE49-F238E27FC236}">
                <a16:creationId xmlns:a16="http://schemas.microsoft.com/office/drawing/2014/main" id="{571AC612-4E8C-42E2-88EB-DB98E2791D0C}"/>
              </a:ext>
            </a:extLst>
          </p:cNvPr>
          <p:cNvSpPr>
            <a:spLocks noGrp="1"/>
          </p:cNvSpPr>
          <p:nvPr>
            <p:ph type="body" sz="quarter" idx="21" hasCustomPrompt="1"/>
          </p:nvPr>
        </p:nvSpPr>
        <p:spPr>
          <a:xfrm>
            <a:off x="9428163" y="3429000"/>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23" name="Рисунок 22">
            <a:extLst>
              <a:ext uri="{FF2B5EF4-FFF2-40B4-BE49-F238E27FC236}">
                <a16:creationId xmlns:a16="http://schemas.microsoft.com/office/drawing/2014/main" id="{2AA95DF8-549D-4CA3-8E1A-D2DEB8CF4608}"/>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25" name="Рисунок 24">
            <a:extLst>
              <a:ext uri="{FF2B5EF4-FFF2-40B4-BE49-F238E27FC236}">
                <a16:creationId xmlns:a16="http://schemas.microsoft.com/office/drawing/2014/main" id="{AA78BAAC-8764-4AFE-9AC1-DF47930B46EB}"/>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27" name="Рисунок 26">
            <a:extLst>
              <a:ext uri="{FF2B5EF4-FFF2-40B4-BE49-F238E27FC236}">
                <a16:creationId xmlns:a16="http://schemas.microsoft.com/office/drawing/2014/main" id="{88491EA9-E431-4D48-BD30-3BA8FACC97F2}"/>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31" name="Рисунок 30">
            <a:extLst>
              <a:ext uri="{FF2B5EF4-FFF2-40B4-BE49-F238E27FC236}">
                <a16:creationId xmlns:a16="http://schemas.microsoft.com/office/drawing/2014/main" id="{130F713C-752D-4C1A-89AB-638A7DAF60A8}"/>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33" name="Рисунок 32">
            <a:extLst>
              <a:ext uri="{FF2B5EF4-FFF2-40B4-BE49-F238E27FC236}">
                <a16:creationId xmlns:a16="http://schemas.microsoft.com/office/drawing/2014/main" id="{EDF00299-5001-4927-B344-D4AE0D5F0393}"/>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35" name="Рисунок 34">
            <a:extLst>
              <a:ext uri="{FF2B5EF4-FFF2-40B4-BE49-F238E27FC236}">
                <a16:creationId xmlns:a16="http://schemas.microsoft.com/office/drawing/2014/main" id="{4CBE51A8-3BCA-490E-93CB-B70BBCCD9671}"/>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Tree>
    <p:extLst>
      <p:ext uri="{BB962C8B-B14F-4D97-AF65-F5344CB8AC3E}">
        <p14:creationId xmlns:p14="http://schemas.microsoft.com/office/powerpoint/2010/main" val="123252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фотографий среднего размера с описаниями">
    <p:spTree>
      <p:nvGrpSpPr>
        <p:cNvPr id="1" name=""/>
        <p:cNvGrpSpPr/>
        <p:nvPr/>
      </p:nvGrpSpPr>
      <p:grpSpPr>
        <a:xfrm>
          <a:off x="0" y="0"/>
          <a:ext cx="0" cy="0"/>
          <a:chOff x="0" y="0"/>
          <a:chExt cx="0" cy="0"/>
        </a:xfrm>
      </p:grpSpPr>
      <p:sp>
        <p:nvSpPr>
          <p:cNvPr id="18" name="Прямоугольник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 name="Заголовок 1"/>
          <p:cNvSpPr>
            <a:spLocks noGrp="1"/>
          </p:cNvSpPr>
          <p:nvPr>
            <p:ph type="title" hasCustomPrompt="1"/>
          </p:nvPr>
        </p:nvSpPr>
        <p:spPr>
          <a:xfrm>
            <a:off x="762000" y="2831932"/>
            <a:ext cx="3833906" cy="1562638"/>
          </a:xfrm>
        </p:spPr>
        <p:txBody>
          <a:bodyPr rtlCol="0" anchor="b"/>
          <a:lstStyle>
            <a:lvl1pPr>
              <a:defRPr/>
            </a:lvl1pPr>
          </a:lstStyle>
          <a:p>
            <a:pPr rtl="0"/>
            <a:r>
              <a:rPr lang="ru-RU" noProof="0"/>
              <a:t>Щелкните, чтобы изменить заголовок</a:t>
            </a:r>
          </a:p>
        </p:txBody>
      </p:sp>
      <p:sp>
        <p:nvSpPr>
          <p:cNvPr id="4" name="Дата 3"/>
          <p:cNvSpPr>
            <a:spLocks noGrp="1"/>
          </p:cNvSpPr>
          <p:nvPr>
            <p:ph type="dt" sz="half" idx="10"/>
          </p:nvPr>
        </p:nvSpPr>
        <p:spPr/>
        <p:txBody>
          <a:bodyPr rtlCol="0"/>
          <a:lstStyle/>
          <a:p>
            <a:pPr rtl="0"/>
            <a:fld id="{E8F70DB7-3E8F-4711-BBBE-E369DB1C6C49}" type="datetime1">
              <a:rPr lang="ru-RU" noProof="0" smtClean="0"/>
              <a:t>03.03.2021</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6" name="Номер слайда 5"/>
          <p:cNvSpPr>
            <a:spLocks noGrp="1"/>
          </p:cNvSpPr>
          <p:nvPr>
            <p:ph type="sldNum" sz="quarter" idx="12"/>
          </p:nvPr>
        </p:nvSpPr>
        <p:spPr/>
        <p:txBody>
          <a:bodyPr rtlCol="0"/>
          <a:lstStyle/>
          <a:p>
            <a:pPr rtl="0"/>
            <a:fld id="{13D2E340-0663-474B-992C-9192B5C45E57}" type="slidenum">
              <a:rPr lang="ru-RU" noProof="0" smtClean="0"/>
              <a:t>‹#›</a:t>
            </a:fld>
            <a:endParaRPr lang="ru-RU" noProof="0"/>
          </a:p>
        </p:txBody>
      </p:sp>
      <p:sp>
        <p:nvSpPr>
          <p:cNvPr id="20" name="Текст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4573117"/>
            <a:ext cx="3842550" cy="1178396"/>
          </a:xfrm>
        </p:spPr>
        <p:txBody>
          <a:bodyPr rtlCol="0"/>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ru-RU" noProof="0"/>
              <a:t>Поместите здесь подзаголовок</a:t>
            </a:r>
          </a:p>
        </p:txBody>
      </p:sp>
      <p:cxnSp>
        <p:nvCxnSpPr>
          <p:cNvPr id="21" name="Прямая соединительная линия 20" title="Горизонтальная линейка">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Рисунок 10">
            <a:extLst>
              <a:ext uri="{FF2B5EF4-FFF2-40B4-BE49-F238E27FC236}">
                <a16:creationId xmlns:a16="http://schemas.microsoft.com/office/drawing/2014/main" id="{4EDDE9BC-8D20-403B-A5FE-C277A3515DE4}"/>
              </a:ext>
            </a:extLst>
          </p:cNvPr>
          <p:cNvSpPr>
            <a:spLocks noGrp="1"/>
          </p:cNvSpPr>
          <p:nvPr>
            <p:ph type="pic" sz="quarter" idx="19" hasCustomPrompt="1"/>
          </p:nvPr>
        </p:nvSpPr>
        <p:spPr>
          <a:xfrm>
            <a:off x="2424736" y="482857"/>
            <a:ext cx="2179814" cy="2179814"/>
          </a:xfrm>
          <a:prstGeom prst="ellipse">
            <a:avLst/>
          </a:prstGeom>
          <a:solidFill>
            <a:schemeClr val="bg1">
              <a:lumMod val="95000"/>
            </a:schemeClr>
          </a:solidFill>
        </p:spPr>
        <p:txBody>
          <a:bodyPr rtlCol="0" anchor="ctr"/>
          <a:lstStyle>
            <a:lvl1pPr marL="0" indent="0" algn="ctr">
              <a:buNone/>
              <a:defRPr i="1"/>
            </a:lvl1pPr>
          </a:lstStyle>
          <a:p>
            <a:pPr rtl="0"/>
            <a:r>
              <a:rPr lang="ru-RU" noProof="0"/>
              <a:t>Вставьте портрет</a:t>
            </a:r>
          </a:p>
        </p:txBody>
      </p:sp>
      <p:sp>
        <p:nvSpPr>
          <p:cNvPr id="19" name="Объект 2">
            <a:extLst>
              <a:ext uri="{FF2B5EF4-FFF2-40B4-BE49-F238E27FC236}">
                <a16:creationId xmlns:a16="http://schemas.microsoft.com/office/drawing/2014/main" id="{2BF5E186-AFA1-42AA-AE51-CF3AC059F0FB}"/>
              </a:ext>
            </a:extLst>
          </p:cNvPr>
          <p:cNvSpPr>
            <a:spLocks noGrp="1"/>
          </p:cNvSpPr>
          <p:nvPr>
            <p:ph idx="1" hasCustomPrompt="1"/>
          </p:nvPr>
        </p:nvSpPr>
        <p:spPr>
          <a:xfrm>
            <a:off x="5162550" y="559678"/>
            <a:ext cx="1944000" cy="2700000"/>
          </a:xfrm>
          <a:solidFill>
            <a:schemeClr val="bg1"/>
          </a:solidFill>
        </p:spPr>
        <p:txBody>
          <a:bodyPr lIns="0" tIns="1944000" rIns="0" bIns="72000" rtlCol="0" anchor="ctr">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22" name="Текст 8">
            <a:extLst>
              <a:ext uri="{FF2B5EF4-FFF2-40B4-BE49-F238E27FC236}">
                <a16:creationId xmlns:a16="http://schemas.microsoft.com/office/drawing/2014/main" id="{C860CCD0-F268-4994-9434-F0E0132A4E53}"/>
              </a:ext>
            </a:extLst>
          </p:cNvPr>
          <p:cNvSpPr>
            <a:spLocks noGrp="1"/>
          </p:cNvSpPr>
          <p:nvPr>
            <p:ph type="body" sz="quarter" idx="13" hasCustomPrompt="1"/>
          </p:nvPr>
        </p:nvSpPr>
        <p:spPr>
          <a:xfrm>
            <a:off x="7295581" y="559678"/>
            <a:ext cx="1944000" cy="2700000"/>
          </a:xfrm>
          <a:solidFill>
            <a:schemeClr val="bg1"/>
          </a:solidFill>
        </p:spPr>
        <p:txBody>
          <a:bodyPr lIns="0" tIns="1944000" rIns="0" bIns="72000" rtlCol="0" anchor="ctr">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23" name="Текст 10">
            <a:extLst>
              <a:ext uri="{FF2B5EF4-FFF2-40B4-BE49-F238E27FC236}">
                <a16:creationId xmlns:a16="http://schemas.microsoft.com/office/drawing/2014/main" id="{28D5E220-4F6C-4A47-9F47-4CA88EA230DF}"/>
              </a:ext>
            </a:extLst>
          </p:cNvPr>
          <p:cNvSpPr>
            <a:spLocks noGrp="1"/>
          </p:cNvSpPr>
          <p:nvPr>
            <p:ph type="body" sz="quarter" idx="14" hasCustomPrompt="1"/>
          </p:nvPr>
        </p:nvSpPr>
        <p:spPr>
          <a:xfrm>
            <a:off x="9428613" y="559678"/>
            <a:ext cx="1944000" cy="2700000"/>
          </a:xfrm>
          <a:solidFill>
            <a:schemeClr val="bg1"/>
          </a:solidFill>
        </p:spPr>
        <p:txBody>
          <a:bodyPr lIns="0" tIns="1944000" rIns="0" bIns="72000" rtlCol="0" anchor="ctr">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24" name="Текст 6">
            <a:extLst>
              <a:ext uri="{FF2B5EF4-FFF2-40B4-BE49-F238E27FC236}">
                <a16:creationId xmlns:a16="http://schemas.microsoft.com/office/drawing/2014/main" id="{1DFEF73A-C0FC-4A4C-8342-991CEFF532E2}"/>
              </a:ext>
            </a:extLst>
          </p:cNvPr>
          <p:cNvSpPr>
            <a:spLocks noGrp="1"/>
          </p:cNvSpPr>
          <p:nvPr>
            <p:ph type="body" sz="quarter" idx="20" hasCustomPrompt="1"/>
          </p:nvPr>
        </p:nvSpPr>
        <p:spPr>
          <a:xfrm>
            <a:off x="5162550" y="3429000"/>
            <a:ext cx="1944000" cy="2700000"/>
          </a:xfrm>
          <a:solidFill>
            <a:schemeClr val="bg1"/>
          </a:solidFill>
        </p:spPr>
        <p:txBody>
          <a:bodyPr lIns="0" tIns="1944000" rIns="0" bIns="72000" rtlCol="0" anchor="ct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25" name="Текст 15">
            <a:extLst>
              <a:ext uri="{FF2B5EF4-FFF2-40B4-BE49-F238E27FC236}">
                <a16:creationId xmlns:a16="http://schemas.microsoft.com/office/drawing/2014/main" id="{E60572FB-0574-4BE3-9637-7CA7B5ACA8DE}"/>
              </a:ext>
            </a:extLst>
          </p:cNvPr>
          <p:cNvSpPr>
            <a:spLocks noGrp="1"/>
          </p:cNvSpPr>
          <p:nvPr>
            <p:ph type="body" sz="quarter" idx="21" hasCustomPrompt="1"/>
          </p:nvPr>
        </p:nvSpPr>
        <p:spPr>
          <a:xfrm>
            <a:off x="7295356" y="3429000"/>
            <a:ext cx="1944000" cy="2700000"/>
          </a:xfrm>
          <a:solidFill>
            <a:schemeClr val="bg1"/>
          </a:solidFill>
        </p:spPr>
        <p:txBody>
          <a:bodyPr lIns="0" tIns="1944000" rIns="0" bIns="72000" rtlCol="0" anchor="ctr">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26" name="Текст 18">
            <a:extLst>
              <a:ext uri="{FF2B5EF4-FFF2-40B4-BE49-F238E27FC236}">
                <a16:creationId xmlns:a16="http://schemas.microsoft.com/office/drawing/2014/main" id="{155E2FBC-2458-49C4-B75C-CAEAC6D9F10F}"/>
              </a:ext>
            </a:extLst>
          </p:cNvPr>
          <p:cNvSpPr>
            <a:spLocks noGrp="1"/>
          </p:cNvSpPr>
          <p:nvPr>
            <p:ph type="body" sz="quarter" idx="22" hasCustomPrompt="1"/>
          </p:nvPr>
        </p:nvSpPr>
        <p:spPr>
          <a:xfrm>
            <a:off x="9428163" y="3429000"/>
            <a:ext cx="1944000" cy="2700000"/>
          </a:xfrm>
          <a:solidFill>
            <a:schemeClr val="bg1"/>
          </a:solidFill>
        </p:spPr>
        <p:txBody>
          <a:bodyPr lIns="0" tIns="1944000" rIns="0" bIns="72000" rtlCol="0" anchor="ctr">
            <a:normAutofit/>
          </a:bodyPr>
          <a:lstStyle>
            <a:lvl1pPr marL="0" indent="0" algn="ctr">
              <a:buNone/>
              <a:defRPr sz="1600">
                <a:solidFill>
                  <a:schemeClr val="tx1">
                    <a:lumMod val="85000"/>
                    <a:lumOff val="15000"/>
                  </a:schemeClr>
                </a:solidFill>
              </a:defRPr>
            </a:lvl1pPr>
          </a:lstStyle>
          <a:p>
            <a:pPr lvl="0" rtl="0"/>
            <a:r>
              <a:rPr lang="ru-RU" noProof="0"/>
              <a:t>Описание пункта</a:t>
            </a:r>
          </a:p>
        </p:txBody>
      </p:sp>
      <p:sp>
        <p:nvSpPr>
          <p:cNvPr id="27" name="Рисунок 22">
            <a:extLst>
              <a:ext uri="{FF2B5EF4-FFF2-40B4-BE49-F238E27FC236}">
                <a16:creationId xmlns:a16="http://schemas.microsoft.com/office/drawing/2014/main" id="{844B1DAB-161E-44A0-9E15-DA816B46A48E}"/>
              </a:ext>
            </a:extLst>
          </p:cNvPr>
          <p:cNvSpPr>
            <a:spLocks noGrp="1"/>
          </p:cNvSpPr>
          <p:nvPr>
            <p:ph type="pic" sz="quarter" idx="23" hasCustomPrompt="1"/>
          </p:nvPr>
        </p:nvSpPr>
        <p:spPr>
          <a:xfrm>
            <a:off x="5234550" y="647388"/>
            <a:ext cx="1800000" cy="1800000"/>
          </a:xfrm>
          <a:prstGeom prst="rect">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28" name="Рисунок 24">
            <a:extLst>
              <a:ext uri="{FF2B5EF4-FFF2-40B4-BE49-F238E27FC236}">
                <a16:creationId xmlns:a16="http://schemas.microsoft.com/office/drawing/2014/main" id="{8811849A-335B-47C0-980E-357EE8C4BCC2}"/>
              </a:ext>
            </a:extLst>
          </p:cNvPr>
          <p:cNvSpPr>
            <a:spLocks noGrp="1"/>
          </p:cNvSpPr>
          <p:nvPr>
            <p:ph type="pic" sz="quarter" idx="24" hasCustomPrompt="1"/>
          </p:nvPr>
        </p:nvSpPr>
        <p:spPr>
          <a:xfrm>
            <a:off x="7367581" y="647388"/>
            <a:ext cx="1800000" cy="1800000"/>
          </a:xfrm>
          <a:prstGeom prst="rect">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29" name="Рисунок 26">
            <a:extLst>
              <a:ext uri="{FF2B5EF4-FFF2-40B4-BE49-F238E27FC236}">
                <a16:creationId xmlns:a16="http://schemas.microsoft.com/office/drawing/2014/main" id="{E1254A81-6A51-429E-91AC-6B4CADA71DC5}"/>
              </a:ext>
            </a:extLst>
          </p:cNvPr>
          <p:cNvSpPr>
            <a:spLocks noGrp="1"/>
          </p:cNvSpPr>
          <p:nvPr>
            <p:ph type="pic" sz="quarter" idx="25" hasCustomPrompt="1"/>
          </p:nvPr>
        </p:nvSpPr>
        <p:spPr>
          <a:xfrm>
            <a:off x="9500613" y="647388"/>
            <a:ext cx="1800000" cy="1800000"/>
          </a:xfrm>
          <a:prstGeom prst="rect">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30" name="Рисунок 30">
            <a:extLst>
              <a:ext uri="{FF2B5EF4-FFF2-40B4-BE49-F238E27FC236}">
                <a16:creationId xmlns:a16="http://schemas.microsoft.com/office/drawing/2014/main" id="{64053090-461C-448F-9705-7FEE78A41337}"/>
              </a:ext>
            </a:extLst>
          </p:cNvPr>
          <p:cNvSpPr>
            <a:spLocks noGrp="1"/>
          </p:cNvSpPr>
          <p:nvPr>
            <p:ph type="pic" sz="quarter" idx="26" hasCustomPrompt="1"/>
          </p:nvPr>
        </p:nvSpPr>
        <p:spPr>
          <a:xfrm>
            <a:off x="5234550" y="3516711"/>
            <a:ext cx="1800000" cy="1800000"/>
          </a:xfrm>
          <a:prstGeom prst="rect">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31" name="Рисунок 32">
            <a:extLst>
              <a:ext uri="{FF2B5EF4-FFF2-40B4-BE49-F238E27FC236}">
                <a16:creationId xmlns:a16="http://schemas.microsoft.com/office/drawing/2014/main" id="{7AD2F7CB-CFE4-4C72-864A-D00C1CEAA23D}"/>
              </a:ext>
            </a:extLst>
          </p:cNvPr>
          <p:cNvSpPr>
            <a:spLocks noGrp="1"/>
          </p:cNvSpPr>
          <p:nvPr>
            <p:ph type="pic" sz="quarter" idx="27" hasCustomPrompt="1"/>
          </p:nvPr>
        </p:nvSpPr>
        <p:spPr>
          <a:xfrm>
            <a:off x="7367581" y="3516711"/>
            <a:ext cx="1800000" cy="1800000"/>
          </a:xfrm>
          <a:prstGeom prst="rect">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
        <p:nvSpPr>
          <p:cNvPr id="32" name="Рисунок 34">
            <a:extLst>
              <a:ext uri="{FF2B5EF4-FFF2-40B4-BE49-F238E27FC236}">
                <a16:creationId xmlns:a16="http://schemas.microsoft.com/office/drawing/2014/main" id="{CCA07CA3-C8D4-41EA-A0FB-74E1A4770398}"/>
              </a:ext>
            </a:extLst>
          </p:cNvPr>
          <p:cNvSpPr>
            <a:spLocks noGrp="1"/>
          </p:cNvSpPr>
          <p:nvPr>
            <p:ph type="pic" sz="quarter" idx="28" hasCustomPrompt="1"/>
          </p:nvPr>
        </p:nvSpPr>
        <p:spPr>
          <a:xfrm>
            <a:off x="9500163" y="3516711"/>
            <a:ext cx="1800000" cy="1800000"/>
          </a:xfrm>
          <a:prstGeom prst="rect">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ru-RU" noProof="0"/>
              <a:t>Вставьте значок или изображение</a:t>
            </a:r>
          </a:p>
        </p:txBody>
      </p:sp>
    </p:spTree>
    <p:extLst>
      <p:ext uri="{BB962C8B-B14F-4D97-AF65-F5344CB8AC3E}">
        <p14:creationId xmlns:p14="http://schemas.microsoft.com/office/powerpoint/2010/main" val="11080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bg>
      <p:bgRef idx="1001">
        <a:schemeClr val="bg2"/>
      </p:bgRef>
    </p:bg>
    <p:spTree>
      <p:nvGrpSpPr>
        <p:cNvPr id="1" name=""/>
        <p:cNvGrpSpPr/>
        <p:nvPr/>
      </p:nvGrpSpPr>
      <p:grpSpPr>
        <a:xfrm>
          <a:off x="0" y="0"/>
          <a:ext cx="0" cy="0"/>
          <a:chOff x="0" y="0"/>
          <a:chExt cx="0" cy="0"/>
        </a:xfrm>
      </p:grpSpPr>
      <p:sp>
        <p:nvSpPr>
          <p:cNvPr id="12" name="Полилиния 6" title="Фигура номера страницы"/>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Заголовок 1"/>
          <p:cNvSpPr>
            <a:spLocks noGrp="1"/>
          </p:cNvSpPr>
          <p:nvPr>
            <p:ph type="ctrTitle"/>
          </p:nvPr>
        </p:nvSpPr>
        <p:spPr>
          <a:xfrm>
            <a:off x="5747656" y="1264197"/>
            <a:ext cx="5670487" cy="4268965"/>
          </a:xfrm>
        </p:spPr>
        <p:txBody>
          <a:bodyPr rtlCol="0" anchor="ctr">
            <a:normAutofit/>
          </a:bodyPr>
          <a:lstStyle>
            <a:lvl1pPr algn="l">
              <a:lnSpc>
                <a:spcPct val="85000"/>
              </a:lnSpc>
              <a:defRPr sz="6000" cap="none" baseline="0">
                <a:solidFill>
                  <a:schemeClr val="tx2"/>
                </a:solidFill>
              </a:defRPr>
            </a:lvl1pPr>
          </a:lstStyle>
          <a:p>
            <a:pPr rtl="0"/>
            <a:r>
              <a:rPr lang="ru-RU" noProof="0" smtClean="0"/>
              <a:t>Образец заголовка</a:t>
            </a:r>
            <a:endParaRPr lang="ru-RU" noProof="0"/>
          </a:p>
        </p:txBody>
      </p:sp>
      <p:sp>
        <p:nvSpPr>
          <p:cNvPr id="3" name="Подзаголовок 2"/>
          <p:cNvSpPr>
            <a:spLocks noGrp="1"/>
          </p:cNvSpPr>
          <p:nvPr>
            <p:ph type="subTitle" idx="1"/>
          </p:nvPr>
        </p:nvSpPr>
        <p:spPr>
          <a:xfrm>
            <a:off x="667666" y="4151085"/>
            <a:ext cx="4633806" cy="1591181"/>
          </a:xfrm>
        </p:spPr>
        <p:txBody>
          <a:bodyPr rtlCol="0"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a:p>
        </p:txBody>
      </p:sp>
      <p:cxnSp>
        <p:nvCxnSpPr>
          <p:cNvPr id="9" name="Прямая соединительная линия 8" title="Вертикальная линейка"/>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053122"/>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7" name="Полилиния 6" title="Фигура номера страницы"/>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Заголовок 1"/>
          <p:cNvSpPr>
            <a:spLocks noGrp="1"/>
          </p:cNvSpPr>
          <p:nvPr>
            <p:ph type="title"/>
          </p:nvPr>
        </p:nvSpPr>
        <p:spPr>
          <a:xfrm>
            <a:off x="1947673" y="2571722"/>
            <a:ext cx="8296654" cy="3286153"/>
          </a:xfrm>
        </p:spPr>
        <p:txBody>
          <a:bodyPr rtlCol="0" anchor="t">
            <a:normAutofit/>
          </a:bodyPr>
          <a:lstStyle>
            <a:lvl1pPr>
              <a:lnSpc>
                <a:spcPct val="85000"/>
              </a:lnSpc>
              <a:defRPr sz="7700" cap="none" baseline="0">
                <a:solidFill>
                  <a:schemeClr val="tx1">
                    <a:lumMod val="85000"/>
                    <a:lumOff val="15000"/>
                  </a:schemeClr>
                </a:solidFill>
              </a:defRPr>
            </a:lvl1pPr>
          </a:lstStyle>
          <a:p>
            <a:pPr rtl="0"/>
            <a:r>
              <a:rPr lang="ru-RU" noProof="0" smtClean="0"/>
              <a:t>Образец заголовка</a:t>
            </a:r>
            <a:endParaRPr lang="ru-RU" noProof="0"/>
          </a:p>
        </p:txBody>
      </p:sp>
      <p:sp>
        <p:nvSpPr>
          <p:cNvPr id="3" name="Текст 2"/>
          <p:cNvSpPr>
            <a:spLocks noGrp="1"/>
          </p:cNvSpPr>
          <p:nvPr>
            <p:ph type="body" idx="1"/>
          </p:nvPr>
        </p:nvSpPr>
        <p:spPr>
          <a:xfrm>
            <a:off x="1947673" y="1393748"/>
            <a:ext cx="8401429" cy="819150"/>
          </a:xfrm>
        </p:spPr>
        <p:txBody>
          <a:bodyPr rtlCol="0"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ru-RU" noProof="0" smtClean="0"/>
              <a:t>Образец текста</a:t>
            </a:r>
          </a:p>
        </p:txBody>
      </p:sp>
      <p:sp>
        <p:nvSpPr>
          <p:cNvPr id="4" name="Дата 3"/>
          <p:cNvSpPr>
            <a:spLocks noGrp="1"/>
          </p:cNvSpPr>
          <p:nvPr>
            <p:ph type="dt" sz="half" idx="10"/>
          </p:nvPr>
        </p:nvSpPr>
        <p:spPr>
          <a:xfrm>
            <a:off x="8742955" y="6314439"/>
            <a:ext cx="1596622" cy="365125"/>
          </a:xfrm>
        </p:spPr>
        <p:txBody>
          <a:bodyPr rtlCol="0"/>
          <a:lstStyle>
            <a:lvl1pPr>
              <a:defRPr sz="1200">
                <a:solidFill>
                  <a:schemeClr val="tx1">
                    <a:lumMod val="85000"/>
                    <a:lumOff val="15000"/>
                  </a:schemeClr>
                </a:solidFill>
              </a:defRPr>
            </a:lvl1pPr>
          </a:lstStyle>
          <a:p>
            <a:pPr rtl="0"/>
            <a:fld id="{CD339C01-7D02-4928-894B-4986AD1CF77F}" type="datetime1">
              <a:rPr lang="ru-RU" noProof="0" smtClean="0"/>
              <a:t>03.03.2021</a:t>
            </a:fld>
            <a:endParaRPr lang="ru-RU" noProof="0"/>
          </a:p>
        </p:txBody>
      </p:sp>
      <p:sp>
        <p:nvSpPr>
          <p:cNvPr id="5" name="Нижний колонтитул 4"/>
          <p:cNvSpPr>
            <a:spLocks noGrp="1"/>
          </p:cNvSpPr>
          <p:nvPr>
            <p:ph type="ftr" sz="quarter" idx="11"/>
          </p:nvPr>
        </p:nvSpPr>
        <p:spPr>
          <a:xfrm>
            <a:off x="1947673" y="6314440"/>
            <a:ext cx="6480226" cy="365125"/>
          </a:xfrm>
        </p:spPr>
        <p:txBody>
          <a:bodyPr rtlCol="0"/>
          <a:lstStyle>
            <a:lvl1pPr>
              <a:defRPr b="0">
                <a:solidFill>
                  <a:schemeClr val="tx1">
                    <a:lumMod val="85000"/>
                    <a:lumOff val="15000"/>
                  </a:schemeClr>
                </a:solidFill>
              </a:defRPr>
            </a:lvl1pPr>
          </a:lstStyle>
          <a:p>
            <a:pPr rtl="0"/>
            <a:endParaRPr lang="ru-RU" noProof="0"/>
          </a:p>
        </p:txBody>
      </p:sp>
      <p:sp>
        <p:nvSpPr>
          <p:cNvPr id="6" name="Номер слайда 5"/>
          <p:cNvSpPr>
            <a:spLocks noGrp="1"/>
          </p:cNvSpPr>
          <p:nvPr>
            <p:ph type="sldNum" sz="quarter" idx="12"/>
          </p:nvPr>
        </p:nvSpPr>
        <p:spPr>
          <a:xfrm>
            <a:off x="11784011" y="1620760"/>
            <a:ext cx="407988" cy="365125"/>
          </a:xfrm>
        </p:spPr>
        <p:txBody>
          <a:bodyPr rtlCol="0"/>
          <a:lstStyle>
            <a:lvl1pPr>
              <a:defRPr>
                <a:solidFill>
                  <a:schemeClr val="bg2"/>
                </a:solidFill>
              </a:defRPr>
            </a:lvl1pPr>
          </a:lstStyle>
          <a:p>
            <a:pPr rtl="0"/>
            <a:fld id="{13D2E340-0663-474B-992C-9192B5C45E57}" type="slidenum">
              <a:rPr lang="ru-RU" noProof="0" smtClean="0"/>
              <a:t>‹#›</a:t>
            </a:fld>
            <a:endParaRPr lang="ru-RU" noProof="0"/>
          </a:p>
        </p:txBody>
      </p:sp>
      <p:cxnSp>
        <p:nvCxnSpPr>
          <p:cNvPr id="10" name="Прямая соединительная линия 9" title="Горизонтальная линейка"/>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453484"/>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Полилиния 6" title="Фигура номера страницы"/>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Заголовок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pPr rtl="0"/>
            <a:r>
              <a:rPr lang="ru-RU" noProof="0"/>
              <a:t>Образец заголовка</a:t>
            </a:r>
          </a:p>
        </p:txBody>
      </p:sp>
      <p:sp>
        <p:nvSpPr>
          <p:cNvPr id="3" name="Текст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pPr rtl="0"/>
            <a:fld id="{9E1E048C-58BA-4E52-B6F1-56D903F03075}" type="datetime1">
              <a:rPr lang="ru-RU" noProof="0" smtClean="0"/>
              <a:t>03.03.2021</a:t>
            </a:fld>
            <a:endParaRPr lang="ru-RU" noProof="0"/>
          </a:p>
        </p:txBody>
      </p:sp>
      <p:sp>
        <p:nvSpPr>
          <p:cNvPr id="5" name="Нижний колонтитул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pPr rtl="0"/>
            <a:endParaRPr lang="ru-RU" noProof="0"/>
          </a:p>
        </p:txBody>
      </p:sp>
      <p:sp>
        <p:nvSpPr>
          <p:cNvPr id="6" name="Номер слайда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pPr rtl="0"/>
            <a:fld id="{13D2E340-0663-474B-992C-9192B5C45E57}" type="slidenum">
              <a:rPr lang="ru-RU" noProof="0" smtClean="0"/>
              <a:t>‹#›</a:t>
            </a:fld>
            <a:endParaRPr lang="ru-RU" noProof="0"/>
          </a:p>
        </p:txBody>
      </p:sp>
      <p:cxnSp>
        <p:nvCxnSpPr>
          <p:cNvPr id="10" name="Прямая соединительная линия 9" title="Горизонтальная линейка"/>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093967"/>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95" r:id="rId3"/>
    <p:sldLayoutId id="2147484490" r:id="rId4"/>
    <p:sldLayoutId id="2147484491" r:id="rId5"/>
    <p:sldLayoutId id="2147484492" r:id="rId6"/>
    <p:sldLayoutId id="2147484493" r:id="rId7"/>
    <p:sldLayoutId id="2147484496" r:id="rId8"/>
    <p:sldLayoutId id="2147484481" r:id="rId9"/>
    <p:sldLayoutId id="2147484498" r:id="rId10"/>
    <p:sldLayoutId id="2147484499" r:id="rId11"/>
    <p:sldLayoutId id="2147484500" r:id="rId12"/>
    <p:sldLayoutId id="2147484482" r:id="rId13"/>
    <p:sldLayoutId id="2147484483" r:id="rId14"/>
    <p:sldLayoutId id="2147484484" r:id="rId15"/>
    <p:sldLayoutId id="2147484485" r:id="rId16"/>
  </p:sldLayoutIdLst>
  <p:hf hdr="0" ft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lenta.ru/articles/2015/04/24/pravdynet/" TargetMode="External"/><Relationship Id="rId3" Type="http://schemas.openxmlformats.org/officeDocument/2006/relationships/hyperlink" Target="https://baj.by/sites/default/files/analytics/files/guliaev_s.pdf" TargetMode="External"/><Relationship Id="rId7" Type="http://schemas.openxmlformats.org/officeDocument/2006/relationships/hyperlink" Target="https://presscouncil.ru/novosti/5935-kakie-sanktsii-sushchestvuet-dlya-zhurnalistov-mirovykh-smi-za-narushenie-professionalnoj-etiki" TargetMode="External"/><Relationship Id="rId2" Type="http://schemas.openxmlformats.org/officeDocument/2006/relationships/hyperlink" Target="http://www.consultant.ru/document/cons_doc_LAW_1511/" TargetMode="External"/><Relationship Id="rId1" Type="http://schemas.openxmlformats.org/officeDocument/2006/relationships/slideLayout" Target="../slideLayouts/slideLayout9.xml"/><Relationship Id="rId6" Type="http://schemas.openxmlformats.org/officeDocument/2006/relationships/hyperlink" Target="https://sergey-dubovik.livejournal.com/152607.html" TargetMode="External"/><Relationship Id="rId11" Type="http://schemas.openxmlformats.org/officeDocument/2006/relationships/hyperlink" Target="https://www.bbc.co.uk/editorialguidelines/" TargetMode="External"/><Relationship Id="rId5" Type="http://schemas.openxmlformats.org/officeDocument/2006/relationships/hyperlink" Target="http://www.mediasprut.ru/info/pravo/moral.shtml#prinzip" TargetMode="External"/><Relationship Id="rId10" Type="http://schemas.openxmlformats.org/officeDocument/2006/relationships/hyperlink" Target="https://web.archive.org/web/20100213105903/http:/www.ap.org/newsvalues/" TargetMode="External"/><Relationship Id="rId4" Type="http://schemas.openxmlformats.org/officeDocument/2006/relationships/hyperlink" Target="http://jf.spbu.ru/upload/files/file_1412239663_9146.pdf" TargetMode="External"/><Relationship Id="rId9" Type="http://schemas.openxmlformats.org/officeDocument/2006/relationships/hyperlink" Target="https://www.vedomosti.ru/business/articles/2014/11/07/uvolen-za-twitte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0" y="3131346"/>
            <a:ext cx="4737574" cy="4952492"/>
          </a:xfrm>
        </p:spPr>
        <p:txBody>
          <a:bodyPr>
            <a:noAutofit/>
          </a:bodyPr>
          <a:lstStyle/>
          <a:p>
            <a:r>
              <a:rPr lang="ru-RU" sz="1800" dirty="0"/>
              <a:t>«</a:t>
            </a:r>
            <a:r>
              <a:rPr lang="en-US" sz="1800" dirty="0"/>
              <a:t>The main danger to freedom of thought and speech is not the direct intervention of the Ministry of information or any other official body. If publishers and editors try so hard to keep certain topics out of print, it is not because they are afraid of prosecution, but because they are afraid of public opinion. The worst enemy that a writer or journalist faces in our country is intellectual cowardice</a:t>
            </a:r>
            <a:r>
              <a:rPr lang="ru-RU" sz="1800" dirty="0"/>
              <a:t>»</a:t>
            </a:r>
            <a:br>
              <a:rPr lang="ru-RU" sz="1800" dirty="0"/>
            </a:br>
            <a:r>
              <a:rPr lang="en-US" sz="1800" b="1" i="0" dirty="0"/>
              <a:t>George Orwell</a:t>
            </a:r>
            <a:r>
              <a:rPr lang="ru-RU" sz="1800" b="1" i="0" dirty="0"/>
              <a:t/>
            </a:r>
            <a:br>
              <a:rPr lang="ru-RU" sz="1800" b="1" i="0" dirty="0"/>
            </a:br>
            <a:endParaRPr lang="ru-RU" sz="1600" dirty="0"/>
          </a:p>
        </p:txBody>
      </p:sp>
      <p:sp>
        <p:nvSpPr>
          <p:cNvPr id="4" name="Номер слайда 3"/>
          <p:cNvSpPr>
            <a:spLocks noGrp="1"/>
          </p:cNvSpPr>
          <p:nvPr>
            <p:ph type="sldNum" sz="quarter" idx="12"/>
          </p:nvPr>
        </p:nvSpPr>
        <p:spPr/>
        <p:txBody>
          <a:bodyPr/>
          <a:lstStyle/>
          <a:p>
            <a:pPr rtl="0"/>
            <a:fld id="{13D2E340-0663-474B-992C-9192B5C45E57}" type="slidenum">
              <a:rPr lang="ru-RU" noProof="0" smtClean="0"/>
              <a:t>1</a:t>
            </a:fld>
            <a:endParaRPr lang="ru-RU" noProof="0"/>
          </a:p>
        </p:txBody>
      </p:sp>
      <p:sp>
        <p:nvSpPr>
          <p:cNvPr id="8" name="Овал 7"/>
          <p:cNvSpPr/>
          <p:nvPr/>
        </p:nvSpPr>
        <p:spPr>
          <a:xfrm>
            <a:off x="1929979" y="695460"/>
            <a:ext cx="2318198" cy="2318198"/>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5031937" y="1197776"/>
            <a:ext cx="6208722" cy="1815882"/>
          </a:xfrm>
          <a:prstGeom prst="rect">
            <a:avLst/>
          </a:prstGeom>
          <a:noFill/>
        </p:spPr>
        <p:txBody>
          <a:bodyPr wrap="square" rtlCol="0">
            <a:spAutoFit/>
          </a:bodyPr>
          <a:lstStyle/>
          <a:p>
            <a:r>
              <a:rPr lang="en-US" sz="2800" dirty="0">
                <a:latin typeface="+mj-lt"/>
              </a:rPr>
              <a:t>POLITICALLY CORRECT LANGUAGE AND JOURNALISTIC ETHICS IN MODERN PRESS: COMPARATIVE ANALYSIS</a:t>
            </a:r>
            <a:endParaRPr lang="ru-RU" sz="2800" dirty="0">
              <a:latin typeface="+mj-lt"/>
            </a:endParaRPr>
          </a:p>
        </p:txBody>
      </p:sp>
      <p:sp>
        <p:nvSpPr>
          <p:cNvPr id="10" name="TextBox 9"/>
          <p:cNvSpPr txBox="1"/>
          <p:nvPr/>
        </p:nvSpPr>
        <p:spPr>
          <a:xfrm>
            <a:off x="7955994" y="5318975"/>
            <a:ext cx="3767378" cy="2585323"/>
          </a:xfrm>
          <a:prstGeom prst="rect">
            <a:avLst/>
          </a:prstGeom>
          <a:noFill/>
        </p:spPr>
        <p:txBody>
          <a:bodyPr wrap="none" rtlCol="0">
            <a:spAutoFit/>
          </a:bodyPr>
          <a:lstStyle/>
          <a:p>
            <a:pPr algn="r"/>
            <a:r>
              <a:rPr lang="en-US" dirty="0">
                <a:latin typeface="+mj-lt"/>
              </a:rPr>
              <a:t>Performed by: Vitolina Erika,</a:t>
            </a:r>
          </a:p>
          <a:p>
            <a:pPr algn="r"/>
            <a:r>
              <a:rPr lang="en-US" dirty="0">
                <a:latin typeface="+mj-lt"/>
              </a:rPr>
              <a:t>10 </a:t>
            </a:r>
            <a:r>
              <a:rPr lang="ru-RU" dirty="0">
                <a:latin typeface="+mj-lt"/>
              </a:rPr>
              <a:t>«</a:t>
            </a:r>
            <a:r>
              <a:rPr lang="en-US" dirty="0">
                <a:latin typeface="+mj-lt"/>
              </a:rPr>
              <a:t>K</a:t>
            </a:r>
            <a:r>
              <a:rPr lang="ru-RU" dirty="0">
                <a:latin typeface="+mj-lt"/>
              </a:rPr>
              <a:t>»</a:t>
            </a:r>
            <a:r>
              <a:rPr lang="en-US" dirty="0">
                <a:latin typeface="+mj-lt"/>
              </a:rPr>
              <a:t> grade</a:t>
            </a:r>
          </a:p>
          <a:p>
            <a:pPr algn="r"/>
            <a:r>
              <a:rPr lang="en-US" dirty="0">
                <a:latin typeface="+mj-lt"/>
              </a:rPr>
              <a:t>Supervised by: Bulatov </a:t>
            </a:r>
            <a:r>
              <a:rPr lang="en-US" dirty="0" smtClean="0">
                <a:latin typeface="+mj-lt"/>
              </a:rPr>
              <a:t>O.A.</a:t>
            </a:r>
          </a:p>
          <a:p>
            <a:pPr algn="r"/>
            <a:endParaRPr lang="en-US" dirty="0" smtClean="0">
              <a:latin typeface="+mj-lt"/>
            </a:endParaRPr>
          </a:p>
          <a:p>
            <a:pPr algn="r"/>
            <a:r>
              <a:rPr lang="en-US" dirty="0">
                <a:latin typeface="+mj-lt"/>
              </a:rPr>
              <a:t>ACADEMIC GYMNASIUM № 56</a:t>
            </a:r>
          </a:p>
          <a:p>
            <a:pPr algn="r"/>
            <a:r>
              <a:rPr lang="en-US" dirty="0">
                <a:latin typeface="+mj-lt"/>
              </a:rPr>
              <a:t/>
            </a:r>
            <a:br>
              <a:rPr lang="en-US" dirty="0">
                <a:latin typeface="+mj-lt"/>
              </a:rPr>
            </a:br>
            <a:endParaRPr lang="ru-RU" dirty="0">
              <a:latin typeface="+mj-lt"/>
            </a:endParaRPr>
          </a:p>
          <a:p>
            <a:pPr algn="r"/>
            <a:endParaRPr lang="ru-RU" dirty="0">
              <a:latin typeface="+mj-lt"/>
            </a:endParaRPr>
          </a:p>
          <a:p>
            <a:pPr algn="r"/>
            <a:endParaRPr lang="ru-RU" dirty="0">
              <a:latin typeface="+mj-lt"/>
            </a:endParaRPr>
          </a:p>
        </p:txBody>
      </p:sp>
      <p:sp>
        <p:nvSpPr>
          <p:cNvPr id="11" name="Прямоугольник 10"/>
          <p:cNvSpPr/>
          <p:nvPr/>
        </p:nvSpPr>
        <p:spPr>
          <a:xfrm>
            <a:off x="4737574" y="695460"/>
            <a:ext cx="114059" cy="561518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862942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rtl="0"/>
            <a:fld id="{13D2E340-0663-474B-992C-9192B5C45E57}" type="slidenum">
              <a:rPr lang="ru-RU" noProof="0" smtClean="0"/>
              <a:t>10</a:t>
            </a:fld>
            <a:endParaRPr lang="ru-RU" noProof="0"/>
          </a:p>
        </p:txBody>
      </p:sp>
      <p:sp>
        <p:nvSpPr>
          <p:cNvPr id="5" name="Заголовок 4"/>
          <p:cNvSpPr>
            <a:spLocks noGrp="1"/>
          </p:cNvSpPr>
          <p:nvPr>
            <p:ph type="title"/>
          </p:nvPr>
        </p:nvSpPr>
        <p:spPr>
          <a:xfrm>
            <a:off x="852153" y="2285833"/>
            <a:ext cx="3833906" cy="2221622"/>
          </a:xfrm>
        </p:spPr>
        <p:txBody>
          <a:bodyPr/>
          <a:lstStyle/>
          <a:p>
            <a:r>
              <a:rPr lang="en-US" dirty="0" smtClean="0"/>
              <a:t>THE ANALYSIS</a:t>
            </a:r>
            <a:endParaRPr lang="ru-RU" dirty="0"/>
          </a:p>
        </p:txBody>
      </p:sp>
      <p:pic>
        <p:nvPicPr>
          <p:cNvPr id="5122" name="Picture 2" descr="https://lh5.googleusercontent.com/U3614edDYcYALfx_RnAJ2fl3y1eEuFXpLK5giGoqIGjZNCPmnWWpWH13hz2oUeAqLcE8UXaP9RaMxEUAyvclYsS-7qbRRQR--8bZluqULYXtFy4G554MxaFIt72q2f8LJwFY_Sfu"/>
          <p:cNvPicPr>
            <a:picLocks noChangeAspect="1" noChangeArrowheads="1"/>
          </p:cNvPicPr>
          <p:nvPr/>
        </p:nvPicPr>
        <p:blipFill rotWithShape="1">
          <a:blip r:embed="rId2">
            <a:extLst>
              <a:ext uri="{28A0092B-C50C-407E-A947-70E740481C1C}">
                <a14:useLocalDpi xmlns:a14="http://schemas.microsoft.com/office/drawing/2010/main" val="0"/>
              </a:ext>
            </a:extLst>
          </a:blip>
          <a:srcRect l="30254" t="47785" r="54403" b="24574"/>
          <a:stretch/>
        </p:blipFill>
        <p:spPr bwMode="auto">
          <a:xfrm>
            <a:off x="5222302" y="629111"/>
            <a:ext cx="3271235" cy="331344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203063" y="4418922"/>
            <a:ext cx="6580947" cy="2308324"/>
          </a:xfrm>
          <a:prstGeom prst="rect">
            <a:avLst/>
          </a:prstGeom>
          <a:noFill/>
        </p:spPr>
        <p:txBody>
          <a:bodyPr wrap="square" rtlCol="0">
            <a:spAutoFit/>
          </a:bodyPr>
          <a:lstStyle/>
          <a:p>
            <a:r>
              <a:rPr lang="en-US" sz="2400" dirty="0" smtClean="0">
                <a:latin typeface="+mj-lt"/>
              </a:rPr>
              <a:t>	The graph </a:t>
            </a:r>
            <a:r>
              <a:rPr lang="en-US" sz="2400" dirty="0">
                <a:latin typeface="+mj-lt"/>
              </a:rPr>
              <a:t>presents the percentage of politically correct words in the newspapers. </a:t>
            </a:r>
            <a:r>
              <a:rPr lang="en-US" sz="2400" dirty="0" smtClean="0">
                <a:latin typeface="+mj-lt"/>
              </a:rPr>
              <a:t>The most </a:t>
            </a:r>
            <a:r>
              <a:rPr lang="en-US" sz="2400" dirty="0">
                <a:latin typeface="+mj-lt"/>
              </a:rPr>
              <a:t>politically correct language friendly newspaper is The </a:t>
            </a:r>
            <a:r>
              <a:rPr lang="en-US" sz="2400" dirty="0" smtClean="0">
                <a:latin typeface="+mj-lt"/>
              </a:rPr>
              <a:t>Guardian.</a:t>
            </a:r>
            <a:endParaRPr lang="en-US" sz="2400" dirty="0">
              <a:latin typeface="+mj-lt"/>
            </a:endParaRPr>
          </a:p>
          <a:p>
            <a:r>
              <a:rPr lang="en-US" sz="2400" dirty="0">
                <a:latin typeface="+mj-lt"/>
              </a:rPr>
              <a:t/>
            </a:r>
            <a:br>
              <a:rPr lang="en-US" sz="2400" dirty="0">
                <a:latin typeface="+mj-lt"/>
              </a:rPr>
            </a:br>
            <a:endParaRPr lang="ru-RU" sz="2400" dirty="0">
              <a:latin typeface="+mj-lt"/>
            </a:endParaRPr>
          </a:p>
        </p:txBody>
      </p:sp>
    </p:spTree>
    <p:extLst>
      <p:ext uri="{BB962C8B-B14F-4D97-AF65-F5344CB8AC3E}">
        <p14:creationId xmlns:p14="http://schemas.microsoft.com/office/powerpoint/2010/main" val="806477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Объект 18"/>
          <p:cNvSpPr>
            <a:spLocks noGrp="1"/>
          </p:cNvSpPr>
          <p:nvPr>
            <p:ph idx="1"/>
          </p:nvPr>
        </p:nvSpPr>
        <p:spPr>
          <a:xfrm>
            <a:off x="5181601" y="484986"/>
            <a:ext cx="6248398" cy="5655156"/>
          </a:xfrm>
        </p:spPr>
        <p:txBody>
          <a:bodyPr/>
          <a:lstStyle/>
          <a:p>
            <a:pPr marL="0" indent="0" algn="just">
              <a:buNone/>
            </a:pPr>
            <a:r>
              <a:rPr lang="en-US" dirty="0" smtClean="0">
                <a:latin typeface="+mj-lt"/>
                <a:cs typeface="Times New Roman" panose="02020603050405020304" pitchFamily="18" charset="0"/>
              </a:rPr>
              <a:t>• Nowadays, journalists </a:t>
            </a:r>
            <a:r>
              <a:rPr lang="en-US" dirty="0" smtClean="0">
                <a:latin typeface="+mj-lt"/>
              </a:rPr>
              <a:t>have </a:t>
            </a:r>
            <a:r>
              <a:rPr lang="en-US" dirty="0">
                <a:latin typeface="+mj-lt"/>
              </a:rPr>
              <a:t>a great influence on </a:t>
            </a:r>
            <a:r>
              <a:rPr lang="en-US" dirty="0" smtClean="0">
                <a:latin typeface="+mj-lt"/>
              </a:rPr>
              <a:t>society and their opinion</a:t>
            </a:r>
            <a:r>
              <a:rPr lang="en-US" dirty="0">
                <a:latin typeface="+mj-lt"/>
              </a:rPr>
              <a:t>;</a:t>
            </a:r>
            <a:endParaRPr lang="en-US" dirty="0" smtClean="0">
              <a:latin typeface="+mj-lt"/>
            </a:endParaRPr>
          </a:p>
          <a:p>
            <a:pPr marL="0" indent="0" algn="just">
              <a:buNone/>
            </a:pPr>
            <a:endParaRPr lang="en-US" dirty="0" smtClean="0">
              <a:latin typeface="+mj-lt"/>
            </a:endParaRPr>
          </a:p>
          <a:p>
            <a:pPr marL="0" indent="0" algn="just">
              <a:buNone/>
            </a:pPr>
            <a:r>
              <a:rPr lang="en-US" dirty="0" smtClean="0">
                <a:latin typeface="+mj-lt"/>
                <a:cs typeface="Times New Roman" panose="02020603050405020304" pitchFamily="18" charset="0"/>
              </a:rPr>
              <a:t>•A lot of journalists do illegal things or neglect ethical principles only to earn money;</a:t>
            </a:r>
          </a:p>
          <a:p>
            <a:pPr marL="0" indent="0" algn="just">
              <a:buNone/>
            </a:pPr>
            <a:endParaRPr lang="en-US" dirty="0" smtClean="0">
              <a:latin typeface="+mj-lt"/>
              <a:cs typeface="Times New Roman" panose="02020603050405020304" pitchFamily="18" charset="0"/>
            </a:endParaRPr>
          </a:p>
          <a:p>
            <a:pPr marL="0" indent="0" algn="just">
              <a:buNone/>
            </a:pPr>
            <a:r>
              <a:rPr lang="en-US" dirty="0" smtClean="0">
                <a:latin typeface="+mj-lt"/>
                <a:cs typeface="Times New Roman" panose="02020603050405020304" pitchFamily="18" charset="0"/>
              </a:rPr>
              <a:t>•</a:t>
            </a:r>
            <a:r>
              <a:rPr lang="en-US" dirty="0" smtClean="0">
                <a:latin typeface="+mj-lt"/>
              </a:rPr>
              <a:t>The profession provides the journalist with the right and duty to make public moral judgments on matters of common interest on behalf of society.</a:t>
            </a:r>
          </a:p>
          <a:p>
            <a:pPr marL="0" indent="0" algn="just">
              <a:buNone/>
            </a:pPr>
            <a:endParaRPr lang="en-US" dirty="0" smtClean="0">
              <a:latin typeface="+mj-lt"/>
            </a:endParaRPr>
          </a:p>
          <a:p>
            <a:pPr marL="0" indent="0" algn="just">
              <a:buNone/>
            </a:pPr>
            <a:endParaRPr lang="ru-RU" dirty="0">
              <a:latin typeface="+mj-lt"/>
            </a:endParaRPr>
          </a:p>
        </p:txBody>
      </p:sp>
      <p:sp>
        <p:nvSpPr>
          <p:cNvPr id="3" name="Номер слайда 2"/>
          <p:cNvSpPr>
            <a:spLocks noGrp="1"/>
          </p:cNvSpPr>
          <p:nvPr>
            <p:ph type="sldNum" sz="quarter" idx="12"/>
          </p:nvPr>
        </p:nvSpPr>
        <p:spPr/>
        <p:txBody>
          <a:bodyPr/>
          <a:lstStyle/>
          <a:p>
            <a:pPr rtl="0"/>
            <a:fld id="{13D2E340-0663-474B-992C-9192B5C45E57}" type="slidenum">
              <a:rPr lang="ru-RU" noProof="0" smtClean="0"/>
              <a:t>11</a:t>
            </a:fld>
            <a:endParaRPr lang="ru-RU" noProof="0"/>
          </a:p>
        </p:txBody>
      </p:sp>
      <p:sp>
        <p:nvSpPr>
          <p:cNvPr id="18" name="Заголовок 17"/>
          <p:cNvSpPr>
            <a:spLocks noGrp="1"/>
          </p:cNvSpPr>
          <p:nvPr>
            <p:ph type="title"/>
          </p:nvPr>
        </p:nvSpPr>
        <p:spPr>
          <a:xfrm>
            <a:off x="699457" y="147108"/>
            <a:ext cx="3833906" cy="2221622"/>
          </a:xfrm>
        </p:spPr>
        <p:txBody>
          <a:bodyPr>
            <a:normAutofit/>
          </a:bodyPr>
          <a:lstStyle/>
          <a:p>
            <a:r>
              <a:rPr lang="en-US" sz="4000" dirty="0" smtClean="0"/>
              <a:t>CONCLUSION</a:t>
            </a:r>
            <a:endParaRPr lang="ru-RU" sz="4000" dirty="0"/>
          </a:p>
        </p:txBody>
      </p:sp>
      <p:sp>
        <p:nvSpPr>
          <p:cNvPr id="21" name="TextBox 20"/>
          <p:cNvSpPr txBox="1"/>
          <p:nvPr/>
        </p:nvSpPr>
        <p:spPr>
          <a:xfrm>
            <a:off x="437882" y="2744287"/>
            <a:ext cx="4095481" cy="3139321"/>
          </a:xfrm>
          <a:prstGeom prst="rect">
            <a:avLst/>
          </a:prstGeom>
          <a:noFill/>
        </p:spPr>
        <p:txBody>
          <a:bodyPr wrap="square" rtlCol="0">
            <a:spAutoFit/>
          </a:bodyPr>
          <a:lstStyle/>
          <a:p>
            <a:pPr algn="r"/>
            <a:r>
              <a:rPr lang="ru-RU" i="1" dirty="0" smtClean="0">
                <a:latin typeface="+mj-lt"/>
              </a:rPr>
              <a:t>«</a:t>
            </a:r>
            <a:r>
              <a:rPr lang="en-US" i="1" dirty="0" smtClean="0">
                <a:latin typeface="+mj-lt"/>
              </a:rPr>
              <a:t>Unfortunately</a:t>
            </a:r>
            <a:r>
              <a:rPr lang="en-US" i="1" dirty="0">
                <a:latin typeface="+mj-lt"/>
              </a:rPr>
              <a:t>, today the biggest sin of today's press is the neglect of professional standards. As a result, the audience is less and less trusting the media, the printed and spoken word. The current generation practically does not know high-quality </a:t>
            </a:r>
            <a:r>
              <a:rPr lang="en-US" i="1" dirty="0" smtClean="0">
                <a:latin typeface="+mj-lt"/>
              </a:rPr>
              <a:t>journalism</a:t>
            </a:r>
            <a:r>
              <a:rPr lang="ru-RU" i="1" dirty="0" smtClean="0">
                <a:latin typeface="+mj-lt"/>
              </a:rPr>
              <a:t>»</a:t>
            </a:r>
          </a:p>
          <a:p>
            <a:pPr algn="r"/>
            <a:endParaRPr lang="en-US" i="1" dirty="0">
              <a:latin typeface="+mj-lt"/>
            </a:endParaRPr>
          </a:p>
          <a:p>
            <a:pPr algn="r"/>
            <a:r>
              <a:rPr lang="en-US" b="1" dirty="0">
                <a:latin typeface="+mj-lt"/>
              </a:rPr>
              <a:t>Vladimir Tulupov</a:t>
            </a:r>
            <a:r>
              <a:rPr lang="en-US" b="1" i="1" dirty="0">
                <a:latin typeface="+mj-lt"/>
              </a:rPr>
              <a:t/>
            </a:r>
            <a:br>
              <a:rPr lang="en-US" b="1" i="1" dirty="0">
                <a:latin typeface="+mj-lt"/>
              </a:rPr>
            </a:br>
            <a:endParaRPr lang="ru-RU" b="1" i="1" dirty="0">
              <a:latin typeface="+mj-lt"/>
            </a:endParaRPr>
          </a:p>
        </p:txBody>
      </p:sp>
      <p:sp>
        <p:nvSpPr>
          <p:cNvPr id="25" name="TextBox 24"/>
          <p:cNvSpPr txBox="1"/>
          <p:nvPr/>
        </p:nvSpPr>
        <p:spPr>
          <a:xfrm>
            <a:off x="5181600" y="4699060"/>
            <a:ext cx="6248399" cy="1015663"/>
          </a:xfrm>
          <a:prstGeom prst="rect">
            <a:avLst/>
          </a:prstGeom>
          <a:noFill/>
        </p:spPr>
        <p:txBody>
          <a:bodyPr wrap="square" rtlCol="0">
            <a:spAutoFit/>
          </a:bodyPr>
          <a:lstStyle/>
          <a:p>
            <a:pPr algn="just"/>
            <a:r>
              <a:rPr lang="en-US" sz="2000" b="1" dirty="0" smtClean="0">
                <a:latin typeface="+mj-lt"/>
              </a:rPr>
              <a:t>Humanity must take some steps to solve the problem of noncompliance with the politically correct language in the press</a:t>
            </a:r>
            <a:endParaRPr lang="ru-RU" sz="2000" b="1" dirty="0">
              <a:latin typeface="+mj-lt"/>
            </a:endParaRPr>
          </a:p>
        </p:txBody>
      </p:sp>
    </p:spTree>
    <p:extLst>
      <p:ext uri="{BB962C8B-B14F-4D97-AF65-F5344CB8AC3E}">
        <p14:creationId xmlns:p14="http://schemas.microsoft.com/office/powerpoint/2010/main" val="3817592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57810" y="1245489"/>
            <a:ext cx="10893286" cy="4320423"/>
          </a:xfrm>
        </p:spPr>
        <p:txBody>
          <a:bodyPr>
            <a:noAutofit/>
          </a:bodyPr>
          <a:lstStyle/>
          <a:p>
            <a:pPr algn="just" fontAlgn="base"/>
            <a:r>
              <a:rPr lang="en-US" sz="1400" i="0" dirty="0" smtClean="0"/>
              <a:t>1</a:t>
            </a:r>
            <a:r>
              <a:rPr lang="ru-RU" sz="1400" i="0" dirty="0" smtClean="0"/>
              <a:t>. Закон </a:t>
            </a:r>
            <a:r>
              <a:rPr lang="ru-RU" sz="1400" i="0" dirty="0"/>
              <a:t>РФ 27.12.1991 Н 2124-1 (</a:t>
            </a:r>
            <a:r>
              <a:rPr lang="en-US" sz="1400" i="0" dirty="0"/>
              <a:t>ed. of 01.03.2020) "</a:t>
            </a:r>
            <a:r>
              <a:rPr lang="ru-RU" sz="1400" i="0" dirty="0"/>
              <a:t>О средствах массовой информации". </a:t>
            </a:r>
            <a:r>
              <a:rPr lang="en-US" sz="1400" i="0" dirty="0"/>
              <a:t>Available at: </a:t>
            </a:r>
            <a:r>
              <a:rPr lang="en-US" sz="1400" i="0" u="sng" dirty="0">
                <a:hlinkClick r:id="rId2"/>
              </a:rPr>
              <a:t>http://www.consultant.ru/document/cons_doc_LAW_1511/</a:t>
            </a:r>
            <a:r>
              <a:rPr lang="en-US" sz="1400" i="0" dirty="0"/>
              <a:t/>
            </a:r>
            <a:br>
              <a:rPr lang="en-US" sz="1400" i="0" dirty="0"/>
            </a:br>
            <a:r>
              <a:rPr lang="en-US" sz="1400" dirty="0"/>
              <a:t/>
            </a:r>
            <a:br>
              <a:rPr lang="en-US" sz="1400" dirty="0"/>
            </a:br>
            <a:r>
              <a:rPr lang="ru-RU" sz="1400" dirty="0" smtClean="0"/>
              <a:t>2. </a:t>
            </a:r>
            <a:r>
              <a:rPr lang="ru-RU" sz="1400" i="0" dirty="0" smtClean="0"/>
              <a:t>А</a:t>
            </a:r>
            <a:r>
              <a:rPr lang="ru-RU" sz="1400" i="0" dirty="0"/>
              <a:t>. Гуляев, “Профессиональная этика журналистов”. </a:t>
            </a:r>
            <a:r>
              <a:rPr lang="en-US" sz="1400" i="0" dirty="0"/>
              <a:t>Available at: </a:t>
            </a:r>
            <a:r>
              <a:rPr lang="en-US" sz="1400" i="0" u="sng" dirty="0">
                <a:hlinkClick r:id="rId3"/>
              </a:rPr>
              <a:t>https://baj.by/sites/default/files/analytics/files/guliaev_s.pdf</a:t>
            </a:r>
            <a:r>
              <a:rPr lang="en-US" sz="1400" i="0" dirty="0"/>
              <a:t/>
            </a:r>
            <a:br>
              <a:rPr lang="en-US" sz="1400" i="0" dirty="0"/>
            </a:br>
            <a:r>
              <a:rPr lang="en-US" sz="1400" dirty="0"/>
              <a:t/>
            </a:r>
            <a:br>
              <a:rPr lang="en-US" sz="1400" dirty="0"/>
            </a:br>
            <a:r>
              <a:rPr lang="ru-RU" sz="1400" dirty="0" smtClean="0"/>
              <a:t>3. </a:t>
            </a:r>
            <a:r>
              <a:rPr lang="ru-RU" sz="1400" i="0" dirty="0" smtClean="0"/>
              <a:t>А</a:t>
            </a:r>
            <a:r>
              <a:rPr lang="ru-RU" sz="1400" i="0" dirty="0"/>
              <a:t>. В. </a:t>
            </a:r>
            <a:r>
              <a:rPr lang="ru-RU" sz="1400" i="0" dirty="0" err="1"/>
              <a:t>Байчик</a:t>
            </a:r>
            <a:r>
              <a:rPr lang="ru-RU" sz="1400" i="0" dirty="0"/>
              <a:t>, Ю. В. Курышева, С. Б. Никонов, “Международные стандарты профессиональной этики журналистов”. </a:t>
            </a:r>
            <a:r>
              <a:rPr lang="en-US" sz="1400" i="0" dirty="0"/>
              <a:t>Available at: </a:t>
            </a:r>
            <a:r>
              <a:rPr lang="en-US" sz="1400" i="0" u="sng" dirty="0">
                <a:hlinkClick r:id="rId4"/>
              </a:rPr>
              <a:t>http://jf.spbu.ru/upload/files/file_1412239663_9146.pdf</a:t>
            </a:r>
            <a:r>
              <a:rPr lang="en-US" sz="1400" i="0" dirty="0"/>
              <a:t/>
            </a:r>
            <a:br>
              <a:rPr lang="en-US" sz="1400" i="0" dirty="0"/>
            </a:br>
            <a:r>
              <a:rPr lang="en-US" sz="1400" dirty="0"/>
              <a:t/>
            </a:r>
            <a:br>
              <a:rPr lang="en-US" sz="1400" dirty="0"/>
            </a:br>
            <a:r>
              <a:rPr lang="ru-RU" sz="1400" dirty="0" smtClean="0"/>
              <a:t>4. </a:t>
            </a:r>
            <a:r>
              <a:rPr lang="en-US" sz="1400" i="0" dirty="0" smtClean="0"/>
              <a:t>A</a:t>
            </a:r>
            <a:r>
              <a:rPr lang="en-US" sz="1400" i="0" dirty="0"/>
              <a:t>. </a:t>
            </a:r>
            <a:r>
              <a:rPr lang="ru-RU" sz="1400" i="0" dirty="0"/>
              <a:t>Кобяков. Профессиональная этика журналиста - международные и российские акты. </a:t>
            </a:r>
            <a:r>
              <a:rPr lang="en-US" sz="1400" i="0" dirty="0"/>
              <a:t>Available at: </a:t>
            </a:r>
            <a:r>
              <a:rPr lang="en-US" sz="1400" i="0" u="sng" dirty="0">
                <a:hlinkClick r:id="rId5"/>
              </a:rPr>
              <a:t>http://www.mediasprut.ru/info/pravo/moral.shtml#prinzip</a:t>
            </a:r>
            <a:r>
              <a:rPr lang="en-US" sz="1400" i="0" dirty="0"/>
              <a:t/>
            </a:r>
            <a:br>
              <a:rPr lang="en-US" sz="1400" i="0" dirty="0"/>
            </a:br>
            <a:r>
              <a:rPr lang="en-US" sz="1400" dirty="0"/>
              <a:t/>
            </a:r>
            <a:br>
              <a:rPr lang="en-US" sz="1400" dirty="0"/>
            </a:br>
            <a:r>
              <a:rPr lang="ru-RU" sz="1400" dirty="0" smtClean="0"/>
              <a:t>5. </a:t>
            </a:r>
            <a:r>
              <a:rPr lang="ru-RU" sz="1400" i="0" dirty="0" smtClean="0"/>
              <a:t>С</a:t>
            </a:r>
            <a:r>
              <a:rPr lang="ru-RU" sz="1400" i="0" dirty="0"/>
              <a:t>. </a:t>
            </a:r>
            <a:r>
              <a:rPr lang="ru-RU" sz="1400" i="0" dirty="0" err="1"/>
              <a:t>Дубровик</a:t>
            </a:r>
            <a:r>
              <a:rPr lang="ru-RU" sz="1400" i="0" dirty="0"/>
              <a:t>. Кодекс чести </a:t>
            </a:r>
            <a:r>
              <a:rPr lang="en-US" sz="1400" i="0" dirty="0"/>
              <a:t>The New York Times. Available at: </a:t>
            </a:r>
            <a:r>
              <a:rPr lang="en-US" sz="1400" i="0" u="sng" dirty="0">
                <a:hlinkClick r:id="rId6"/>
              </a:rPr>
              <a:t>https://sergey-dubovik.livejournal.com/152607.html</a:t>
            </a:r>
            <a:r>
              <a:rPr lang="en-US" sz="1400" i="0" dirty="0"/>
              <a:t/>
            </a:r>
            <a:br>
              <a:rPr lang="en-US" sz="1400" i="0" dirty="0"/>
            </a:br>
            <a:r>
              <a:rPr lang="en-US" sz="1400" dirty="0"/>
              <a:t/>
            </a:r>
            <a:br>
              <a:rPr lang="en-US" sz="1400" dirty="0"/>
            </a:br>
            <a:r>
              <a:rPr lang="ru-RU" sz="1400" dirty="0" smtClean="0"/>
              <a:t>6. </a:t>
            </a:r>
            <a:r>
              <a:rPr lang="en-US" sz="1400" i="0" dirty="0" smtClean="0"/>
              <a:t>A</a:t>
            </a:r>
            <a:r>
              <a:rPr lang="en-US" sz="1400" i="0" dirty="0"/>
              <a:t>. </a:t>
            </a:r>
            <a:r>
              <a:rPr lang="ru-RU" sz="1400" i="0" dirty="0"/>
              <a:t>Болдырева. </a:t>
            </a:r>
            <a:r>
              <a:rPr lang="ru-RU" sz="1400" i="0" dirty="0">
                <a:hlinkClick r:id="rId7"/>
              </a:rPr>
              <a:t>Санкции для журналистов мировых СМИ: громкие увольнения из-за нарушений этики</a:t>
            </a:r>
            <a:r>
              <a:rPr lang="ru-RU" sz="1400" i="0" dirty="0"/>
              <a:t>. </a:t>
            </a:r>
            <a:r>
              <a:rPr lang="en-US" sz="1400" i="0" dirty="0"/>
              <a:t>Available at: </a:t>
            </a:r>
            <a:r>
              <a:rPr lang="en-US" sz="1400" i="0" u="sng" dirty="0">
                <a:hlinkClick r:id="rId7"/>
              </a:rPr>
              <a:t>https://presscouncil.ru/novosti/5935-kakie-sanktsii-sushchestvuet-dlya-zhurnalistov-mirovykh-smi-za-narushenie-professionalnoj-etiki</a:t>
            </a:r>
            <a:r>
              <a:rPr lang="en-US" sz="1400" i="0" dirty="0"/>
              <a:t/>
            </a:r>
            <a:br>
              <a:rPr lang="en-US" sz="1400" i="0" dirty="0"/>
            </a:br>
            <a:r>
              <a:rPr lang="en-US" sz="1400" dirty="0"/>
              <a:t/>
            </a:r>
            <a:br>
              <a:rPr lang="en-US" sz="1400" dirty="0"/>
            </a:br>
            <a:r>
              <a:rPr lang="ru-RU" sz="1400" dirty="0" smtClean="0"/>
              <a:t>7. </a:t>
            </a:r>
            <a:r>
              <a:rPr lang="ru-RU" sz="1400" i="0" dirty="0" smtClean="0"/>
              <a:t>С</a:t>
            </a:r>
            <a:r>
              <a:rPr lang="ru-RU" sz="1400" i="0" dirty="0"/>
              <a:t>. </a:t>
            </a:r>
            <a:r>
              <a:rPr lang="ru-RU" sz="1400" i="0" dirty="0" err="1"/>
              <a:t>Поворазнюк</a:t>
            </a:r>
            <a:r>
              <a:rPr lang="ru-RU" sz="1400" i="0" dirty="0"/>
              <a:t>. Самые громкие нарушения журналистской этики. </a:t>
            </a:r>
            <a:r>
              <a:rPr lang="en-US" sz="1400" i="0" dirty="0"/>
              <a:t>Available at: </a:t>
            </a:r>
            <a:r>
              <a:rPr lang="en-US" sz="1400" i="0" u="sng" dirty="0">
                <a:hlinkClick r:id="rId8"/>
              </a:rPr>
              <a:t>https://lenta.ru/articles/2015/04/24/pravdynet/</a:t>
            </a:r>
            <a:r>
              <a:rPr lang="en-US" sz="1400" i="0" dirty="0"/>
              <a:t/>
            </a:r>
            <a:br>
              <a:rPr lang="en-US" sz="1400" i="0" dirty="0"/>
            </a:br>
            <a:r>
              <a:rPr lang="en-US" sz="1400" dirty="0"/>
              <a:t/>
            </a:r>
            <a:br>
              <a:rPr lang="en-US" sz="1400" dirty="0"/>
            </a:br>
            <a:r>
              <a:rPr lang="ru-RU" sz="1400" i="0" dirty="0" smtClean="0"/>
              <a:t>8. </a:t>
            </a:r>
            <a:r>
              <a:rPr lang="en-US" sz="1400" i="0" dirty="0" smtClean="0"/>
              <a:t>K</a:t>
            </a:r>
            <a:r>
              <a:rPr lang="en-US" sz="1400" i="0" dirty="0"/>
              <a:t>. </a:t>
            </a:r>
            <a:r>
              <a:rPr lang="ru-RU" sz="1400" i="0" dirty="0" err="1"/>
              <a:t>Болецкая</a:t>
            </a:r>
            <a:r>
              <a:rPr lang="ru-RU" sz="1400" i="0" dirty="0"/>
              <a:t>. Журналист “Эха Москвы” был уволен за пост в </a:t>
            </a:r>
            <a:r>
              <a:rPr lang="ru-RU" sz="1400" i="0" dirty="0" err="1"/>
              <a:t>Твиттер</a:t>
            </a:r>
            <a:r>
              <a:rPr lang="ru-RU" sz="1400" i="0" dirty="0"/>
              <a:t>. </a:t>
            </a:r>
            <a:r>
              <a:rPr lang="en-US" sz="1400" i="0" dirty="0"/>
              <a:t>Available at: </a:t>
            </a:r>
            <a:r>
              <a:rPr lang="en-US" sz="1400" i="0" u="sng" dirty="0">
                <a:hlinkClick r:id="rId9"/>
              </a:rPr>
              <a:t>https://www.vedomosti.ru/business/articles/2014/11/07/uvolen-za-twitter</a:t>
            </a:r>
            <a:r>
              <a:rPr lang="en-US" sz="1400" i="0" dirty="0"/>
              <a:t/>
            </a:r>
            <a:br>
              <a:rPr lang="en-US" sz="1400" i="0" dirty="0"/>
            </a:br>
            <a:r>
              <a:rPr lang="ru-RU" sz="1400" i="0" dirty="0" smtClean="0"/>
              <a:t>9. </a:t>
            </a:r>
            <a:r>
              <a:rPr lang="en-US" sz="1400" i="0" dirty="0" smtClean="0"/>
              <a:t>The </a:t>
            </a:r>
            <a:r>
              <a:rPr lang="en-US" sz="1400" i="0" dirty="0"/>
              <a:t>associated press statement of news values and principles. Available at: </a:t>
            </a:r>
            <a:r>
              <a:rPr lang="en-US" sz="1400" i="0" u="sng" dirty="0">
                <a:hlinkClick r:id="rId10"/>
              </a:rPr>
              <a:t>https://web.archive.org/web/20100213105903/http:/www.ap.org/newsvalues</a:t>
            </a:r>
            <a:r>
              <a:rPr lang="en-US" sz="1400" i="0" u="sng" dirty="0" smtClean="0">
                <a:hlinkClick r:id="rId10"/>
              </a:rPr>
              <a:t>/</a:t>
            </a:r>
            <a:r>
              <a:rPr lang="ru-RU" sz="1400" i="0" u="sng" dirty="0" smtClean="0"/>
              <a:t/>
            </a:r>
            <a:br>
              <a:rPr lang="ru-RU" sz="1400" i="0" u="sng" dirty="0" smtClean="0"/>
            </a:br>
            <a:r>
              <a:rPr lang="en-US" sz="1400" i="0" dirty="0"/>
              <a:t/>
            </a:r>
            <a:br>
              <a:rPr lang="en-US" sz="1400" i="0" dirty="0"/>
            </a:br>
            <a:r>
              <a:rPr lang="ru-RU" sz="1400" i="0" dirty="0" smtClean="0"/>
              <a:t>10. </a:t>
            </a:r>
            <a:r>
              <a:rPr lang="en-US" sz="1400" i="0" dirty="0" smtClean="0"/>
              <a:t>BBC’s </a:t>
            </a:r>
            <a:r>
              <a:rPr lang="en-US" sz="1400" i="0" dirty="0"/>
              <a:t>editorial standards. Available at: </a:t>
            </a:r>
            <a:r>
              <a:rPr lang="en-US" sz="1400" i="0" u="sng" dirty="0">
                <a:hlinkClick r:id="rId11"/>
              </a:rPr>
              <a:t>https://www.bbc.co.uk/editorialguidelines/</a:t>
            </a:r>
            <a:endParaRPr lang="ru-RU" sz="1400" dirty="0"/>
          </a:p>
        </p:txBody>
      </p:sp>
      <p:sp>
        <p:nvSpPr>
          <p:cNvPr id="7" name="Текст 6"/>
          <p:cNvSpPr>
            <a:spLocks noGrp="1"/>
          </p:cNvSpPr>
          <p:nvPr>
            <p:ph type="body" idx="1"/>
          </p:nvPr>
        </p:nvSpPr>
        <p:spPr>
          <a:xfrm>
            <a:off x="1842898" y="426339"/>
            <a:ext cx="8401429" cy="819150"/>
          </a:xfrm>
        </p:spPr>
        <p:txBody>
          <a:bodyPr/>
          <a:lstStyle/>
          <a:p>
            <a:pPr algn="ctr"/>
            <a:r>
              <a:rPr lang="en-US" b="1" i="0" dirty="0" smtClean="0">
                <a:latin typeface="+mj-lt"/>
              </a:rPr>
              <a:t>REFERENCES</a:t>
            </a:r>
            <a:endParaRPr lang="ru-RU" b="1" i="0" dirty="0">
              <a:latin typeface="+mj-lt"/>
            </a:endParaRPr>
          </a:p>
        </p:txBody>
      </p:sp>
      <p:sp>
        <p:nvSpPr>
          <p:cNvPr id="4" name="Номер слайда 3"/>
          <p:cNvSpPr>
            <a:spLocks noGrp="1"/>
          </p:cNvSpPr>
          <p:nvPr>
            <p:ph type="sldNum" sz="quarter" idx="12"/>
          </p:nvPr>
        </p:nvSpPr>
        <p:spPr/>
        <p:txBody>
          <a:bodyPr/>
          <a:lstStyle/>
          <a:p>
            <a:pPr rtl="0"/>
            <a:fld id="{13D2E340-0663-474B-992C-9192B5C45E57}" type="slidenum">
              <a:rPr lang="ru-RU" noProof="0" smtClean="0"/>
              <a:t>12</a:t>
            </a:fld>
            <a:endParaRPr lang="ru-RU" noProof="0"/>
          </a:p>
        </p:txBody>
      </p:sp>
    </p:spTree>
    <p:extLst>
      <p:ext uri="{BB962C8B-B14F-4D97-AF65-F5344CB8AC3E}">
        <p14:creationId xmlns:p14="http://schemas.microsoft.com/office/powerpoint/2010/main" val="412887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D1F34B-93F5-46C0-9BEC-B1A8D55008B4}"/>
              </a:ext>
            </a:extLst>
          </p:cNvPr>
          <p:cNvSpPr>
            <a:spLocks noGrp="1"/>
          </p:cNvSpPr>
          <p:nvPr>
            <p:ph type="title"/>
          </p:nvPr>
        </p:nvSpPr>
        <p:spPr>
          <a:xfrm>
            <a:off x="128788" y="1739568"/>
            <a:ext cx="4417454" cy="2221622"/>
          </a:xfrm>
        </p:spPr>
        <p:txBody>
          <a:bodyPr rtlCol="0">
            <a:noAutofit/>
          </a:bodyPr>
          <a:lstStyle/>
          <a:p>
            <a:pPr rtl="0"/>
            <a:r>
              <a:rPr lang="en-US" sz="4800" dirty="0" smtClean="0">
                <a:solidFill>
                  <a:schemeClr val="tx1"/>
                </a:solidFill>
              </a:rPr>
              <a:t>GOALS AND OBJECTIVES</a:t>
            </a:r>
            <a:endParaRPr lang="ru-RU" sz="4800" dirty="0">
              <a:solidFill>
                <a:schemeClr val="tx1"/>
              </a:solidFill>
            </a:endParaRPr>
          </a:p>
        </p:txBody>
      </p:sp>
      <p:sp>
        <p:nvSpPr>
          <p:cNvPr id="7" name="Номер слайда 6">
            <a:extLst>
              <a:ext uri="{FF2B5EF4-FFF2-40B4-BE49-F238E27FC236}">
                <a16:creationId xmlns:a16="http://schemas.microsoft.com/office/drawing/2014/main" id="{C7C944DD-F200-6B48-8A79-099A08992A35}"/>
              </a:ext>
            </a:extLst>
          </p:cNvPr>
          <p:cNvSpPr>
            <a:spLocks noGrp="1"/>
          </p:cNvSpPr>
          <p:nvPr>
            <p:ph type="sldNum" sz="quarter" idx="12"/>
          </p:nvPr>
        </p:nvSpPr>
        <p:spPr/>
        <p:txBody>
          <a:bodyPr rtlCol="0"/>
          <a:lstStyle/>
          <a:p>
            <a:pPr rtl="0"/>
            <a:fld id="{13D2E340-0663-474B-992C-9192B5C45E57}" type="slidenum">
              <a:rPr lang="ru-RU" smtClean="0"/>
              <a:t>2</a:t>
            </a:fld>
            <a:endParaRPr lang="ru-RU"/>
          </a:p>
        </p:txBody>
      </p:sp>
      <p:sp>
        <p:nvSpPr>
          <p:cNvPr id="16" name="TextBox 15"/>
          <p:cNvSpPr txBox="1"/>
          <p:nvPr/>
        </p:nvSpPr>
        <p:spPr>
          <a:xfrm>
            <a:off x="5108247" y="446906"/>
            <a:ext cx="6460901" cy="707886"/>
          </a:xfrm>
          <a:prstGeom prst="rect">
            <a:avLst/>
          </a:prstGeom>
          <a:noFill/>
        </p:spPr>
        <p:txBody>
          <a:bodyPr wrap="square" rtlCol="0">
            <a:spAutoFit/>
          </a:bodyPr>
          <a:lstStyle/>
          <a:p>
            <a:pPr algn="just"/>
            <a:r>
              <a:rPr lang="en-US" sz="2000" b="1" dirty="0" smtClean="0">
                <a:latin typeface="+mj-lt"/>
              </a:rPr>
              <a:t>MAIN GOAL: </a:t>
            </a:r>
            <a:r>
              <a:rPr lang="en-US" sz="2000" dirty="0">
                <a:latin typeface="+mj-lt"/>
              </a:rPr>
              <a:t>To explore the problem of disregard for professional ethics by modern </a:t>
            </a:r>
            <a:r>
              <a:rPr lang="en-US" sz="2000" dirty="0" smtClean="0">
                <a:latin typeface="+mj-lt"/>
              </a:rPr>
              <a:t>journalists.</a:t>
            </a:r>
            <a:endParaRPr lang="ru-RU" dirty="0">
              <a:latin typeface="+mj-lt"/>
            </a:endParaRPr>
          </a:p>
        </p:txBody>
      </p:sp>
      <p:sp>
        <p:nvSpPr>
          <p:cNvPr id="18" name="TextBox 17"/>
          <p:cNvSpPr txBox="1"/>
          <p:nvPr/>
        </p:nvSpPr>
        <p:spPr>
          <a:xfrm>
            <a:off x="5108247" y="1595021"/>
            <a:ext cx="6675764" cy="4955203"/>
          </a:xfrm>
          <a:prstGeom prst="rect">
            <a:avLst/>
          </a:prstGeom>
          <a:noFill/>
        </p:spPr>
        <p:txBody>
          <a:bodyPr wrap="square" rtlCol="0">
            <a:spAutoFit/>
          </a:bodyPr>
          <a:lstStyle/>
          <a:p>
            <a:pPr fontAlgn="base"/>
            <a:r>
              <a:rPr lang="en-US" sz="2000" b="1" dirty="0" smtClean="0">
                <a:latin typeface="+mj-lt"/>
              </a:rPr>
              <a:t>OBJECTIVES: </a:t>
            </a:r>
          </a:p>
          <a:p>
            <a:pPr fontAlgn="base"/>
            <a:endParaRPr lang="en-US" sz="2000" b="1" dirty="0" smtClean="0">
              <a:latin typeface="+mj-lt"/>
            </a:endParaRPr>
          </a:p>
          <a:p>
            <a:pPr marL="457200" indent="-457200" algn="just" fontAlgn="base">
              <a:buAutoNum type="arabicPeriod"/>
            </a:pPr>
            <a:r>
              <a:rPr lang="en-US" sz="2000" b="1" dirty="0" smtClean="0">
                <a:latin typeface="+mj-lt"/>
              </a:rPr>
              <a:t>Study </a:t>
            </a:r>
            <a:r>
              <a:rPr lang="en-US" sz="2000" b="1" dirty="0">
                <a:latin typeface="+mj-lt"/>
              </a:rPr>
              <a:t>journalistic ethics and standards</a:t>
            </a:r>
            <a:r>
              <a:rPr lang="en-US" sz="2000" dirty="0" smtClean="0">
                <a:latin typeface="+mj-lt"/>
              </a:rPr>
              <a:t>:</a:t>
            </a:r>
          </a:p>
          <a:p>
            <a:pPr algn="just" fontAlgn="base"/>
            <a:r>
              <a:rPr lang="en-US" sz="2000" dirty="0">
                <a:latin typeface="+mj-lt"/>
              </a:rPr>
              <a:t>1.1. </a:t>
            </a:r>
            <a:r>
              <a:rPr lang="en-US" sz="2000" dirty="0" smtClean="0">
                <a:latin typeface="+mj-lt"/>
              </a:rPr>
              <a:t>to examine </a:t>
            </a:r>
            <a:r>
              <a:rPr lang="en-US" sz="2000" dirty="0">
                <a:latin typeface="+mj-lt"/>
              </a:rPr>
              <a:t>the emergence of journalistic ethics and </a:t>
            </a:r>
            <a:r>
              <a:rPr lang="en-US" sz="2000" dirty="0" smtClean="0">
                <a:latin typeface="+mj-lt"/>
              </a:rPr>
              <a:t>standards;</a:t>
            </a:r>
            <a:endParaRPr lang="en-US" sz="2000" dirty="0">
              <a:latin typeface="+mj-lt"/>
            </a:endParaRPr>
          </a:p>
          <a:p>
            <a:pPr algn="just"/>
            <a:r>
              <a:rPr lang="en-US" sz="2000" dirty="0" smtClean="0">
                <a:latin typeface="+mj-lt"/>
              </a:rPr>
              <a:t>1.2.</a:t>
            </a:r>
            <a:r>
              <a:rPr lang="en-US" sz="2000" i="1" dirty="0" smtClean="0">
                <a:latin typeface="+mj-lt"/>
              </a:rPr>
              <a:t> </a:t>
            </a:r>
            <a:r>
              <a:rPr lang="en-US" sz="2000" dirty="0" smtClean="0">
                <a:latin typeface="+mj-lt"/>
              </a:rPr>
              <a:t>to study its value </a:t>
            </a:r>
            <a:r>
              <a:rPr lang="en-US" sz="2000" dirty="0">
                <a:latin typeface="+mj-lt"/>
              </a:rPr>
              <a:t>and role;</a:t>
            </a:r>
          </a:p>
          <a:p>
            <a:pPr algn="just"/>
            <a:r>
              <a:rPr lang="en-US" sz="2000" dirty="0" smtClean="0">
                <a:latin typeface="+mj-lt"/>
              </a:rPr>
              <a:t>1.3. to </a:t>
            </a:r>
            <a:r>
              <a:rPr lang="en-US" sz="2000" dirty="0">
                <a:latin typeface="+mj-lt"/>
              </a:rPr>
              <a:t>outline the main rules that journalist should follow</a:t>
            </a:r>
            <a:r>
              <a:rPr lang="en-US" sz="2000" dirty="0" smtClean="0">
                <a:latin typeface="+mj-lt"/>
              </a:rPr>
              <a:t>;</a:t>
            </a:r>
            <a:endParaRPr lang="en-US" sz="2000" dirty="0">
              <a:latin typeface="+mj-lt"/>
            </a:endParaRPr>
          </a:p>
          <a:p>
            <a:pPr fontAlgn="base"/>
            <a:r>
              <a:rPr lang="en-US" sz="2000" b="1" dirty="0" smtClean="0">
                <a:latin typeface="+mj-lt"/>
              </a:rPr>
              <a:t>2. </a:t>
            </a:r>
            <a:r>
              <a:rPr lang="en-US" sz="2000" b="1" dirty="0">
                <a:latin typeface="+mj-lt"/>
              </a:rPr>
              <a:t>T</a:t>
            </a:r>
            <a:r>
              <a:rPr lang="en-US" sz="2000" b="1" dirty="0" smtClean="0">
                <a:latin typeface="+mj-lt"/>
              </a:rPr>
              <a:t>o </a:t>
            </a:r>
            <a:r>
              <a:rPr lang="en-US" sz="2000" b="1" dirty="0">
                <a:latin typeface="+mj-lt"/>
              </a:rPr>
              <a:t>find out what possible violations are often committed by journalists in their articles</a:t>
            </a:r>
            <a:r>
              <a:rPr lang="en-US" sz="2000" b="1" dirty="0" smtClean="0">
                <a:latin typeface="+mj-lt"/>
              </a:rPr>
              <a:t>:</a:t>
            </a:r>
            <a:endParaRPr lang="en-US" sz="2000" b="1" dirty="0">
              <a:latin typeface="+mj-lt"/>
            </a:endParaRPr>
          </a:p>
          <a:p>
            <a:pPr algn="just"/>
            <a:r>
              <a:rPr lang="en-US" sz="2000" dirty="0" smtClean="0">
                <a:latin typeface="+mj-lt"/>
              </a:rPr>
              <a:t>2.1</a:t>
            </a:r>
            <a:r>
              <a:rPr lang="en-US" sz="2000" dirty="0">
                <a:latin typeface="+mj-lt"/>
              </a:rPr>
              <a:t>. </a:t>
            </a:r>
            <a:r>
              <a:rPr lang="en-US" sz="2000" dirty="0" smtClean="0">
                <a:latin typeface="+mj-lt"/>
              </a:rPr>
              <a:t>to </a:t>
            </a:r>
            <a:r>
              <a:rPr lang="en-US" sz="2000" dirty="0">
                <a:latin typeface="+mj-lt"/>
              </a:rPr>
              <a:t>get acquainted with several printed issues of English Media</a:t>
            </a:r>
            <a:r>
              <a:rPr lang="en-US" sz="2000" dirty="0" smtClean="0">
                <a:latin typeface="+mj-lt"/>
              </a:rPr>
              <a:t>;</a:t>
            </a:r>
            <a:endParaRPr lang="en-US" sz="2000" dirty="0">
              <a:latin typeface="+mj-lt"/>
            </a:endParaRPr>
          </a:p>
          <a:p>
            <a:pPr algn="just"/>
            <a:r>
              <a:rPr lang="en-US" sz="2000" dirty="0">
                <a:latin typeface="+mj-lt"/>
              </a:rPr>
              <a:t>2.2. </a:t>
            </a:r>
            <a:r>
              <a:rPr lang="en-US" sz="2000" dirty="0" smtClean="0">
                <a:latin typeface="+mj-lt"/>
              </a:rPr>
              <a:t>to </a:t>
            </a:r>
            <a:r>
              <a:rPr lang="en-US" sz="2000" dirty="0">
                <a:latin typeface="+mj-lt"/>
              </a:rPr>
              <a:t>analyze them in terms of usage of politically correct and incorrect </a:t>
            </a:r>
            <a:r>
              <a:rPr lang="en-US" sz="2000" dirty="0" smtClean="0">
                <a:latin typeface="+mj-lt"/>
              </a:rPr>
              <a:t>lexis.</a:t>
            </a:r>
            <a:endParaRPr lang="en-US" sz="2000" dirty="0">
              <a:latin typeface="+mj-lt"/>
            </a:endParaRPr>
          </a:p>
          <a:p>
            <a:r>
              <a:rPr lang="en-US" dirty="0"/>
              <a:t/>
            </a:r>
            <a:br>
              <a:rPr lang="en-US" dirty="0"/>
            </a:br>
            <a:endParaRPr lang="ru-RU" dirty="0"/>
          </a:p>
        </p:txBody>
      </p:sp>
    </p:spTree>
    <p:extLst>
      <p:ext uri="{BB962C8B-B14F-4D97-AF65-F5344CB8AC3E}">
        <p14:creationId xmlns:p14="http://schemas.microsoft.com/office/powerpoint/2010/main" val="1707474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F35BFF-A889-4B62-BCD4-168715A631DF}"/>
              </a:ext>
            </a:extLst>
          </p:cNvPr>
          <p:cNvSpPr>
            <a:spLocks noGrp="1"/>
          </p:cNvSpPr>
          <p:nvPr>
            <p:ph type="title"/>
          </p:nvPr>
        </p:nvSpPr>
        <p:spPr>
          <a:xfrm>
            <a:off x="193431" y="1213289"/>
            <a:ext cx="4202649" cy="2221622"/>
          </a:xfrm>
        </p:spPr>
        <p:txBody>
          <a:bodyPr rtlCol="0">
            <a:noAutofit/>
          </a:bodyPr>
          <a:lstStyle/>
          <a:p>
            <a:r>
              <a:rPr lang="en-US" sz="3600" dirty="0" smtClean="0"/>
              <a:t>DEFINITION</a:t>
            </a:r>
            <a:endParaRPr lang="ru-RU" sz="3600" dirty="0"/>
          </a:p>
        </p:txBody>
      </p:sp>
      <p:sp>
        <p:nvSpPr>
          <p:cNvPr id="3" name="Номер слайда 2">
            <a:extLst>
              <a:ext uri="{FF2B5EF4-FFF2-40B4-BE49-F238E27FC236}">
                <a16:creationId xmlns:a16="http://schemas.microsoft.com/office/drawing/2014/main" id="{FC9047CD-1956-7146-971D-D05A280ACB28}"/>
              </a:ext>
            </a:extLst>
          </p:cNvPr>
          <p:cNvSpPr>
            <a:spLocks noGrp="1"/>
          </p:cNvSpPr>
          <p:nvPr>
            <p:ph type="sldNum" sz="quarter" idx="12"/>
          </p:nvPr>
        </p:nvSpPr>
        <p:spPr/>
        <p:txBody>
          <a:bodyPr rtlCol="0"/>
          <a:lstStyle/>
          <a:p>
            <a:pPr rtl="0"/>
            <a:fld id="{13D2E340-0663-474B-992C-9192B5C45E57}" type="slidenum">
              <a:rPr lang="ru-RU" smtClean="0"/>
              <a:t>3</a:t>
            </a:fld>
            <a:endParaRPr lang="ru-RU"/>
          </a:p>
        </p:txBody>
      </p:sp>
      <p:sp>
        <p:nvSpPr>
          <p:cNvPr id="12" name="TextBox 11"/>
          <p:cNvSpPr txBox="1"/>
          <p:nvPr/>
        </p:nvSpPr>
        <p:spPr>
          <a:xfrm>
            <a:off x="5203065" y="820952"/>
            <a:ext cx="6580945" cy="3539430"/>
          </a:xfrm>
          <a:prstGeom prst="rect">
            <a:avLst/>
          </a:prstGeom>
          <a:noFill/>
        </p:spPr>
        <p:txBody>
          <a:bodyPr wrap="square" rtlCol="0">
            <a:spAutoFit/>
          </a:bodyPr>
          <a:lstStyle/>
          <a:p>
            <a:r>
              <a:rPr lang="en-US" sz="3200" b="1" spc="-300" dirty="0">
                <a:latin typeface="+mj-lt"/>
              </a:rPr>
              <a:t>Journalistic ethics and standards </a:t>
            </a:r>
            <a:r>
              <a:rPr lang="en-US" sz="3200" spc="-300" dirty="0" smtClean="0">
                <a:latin typeface="+mj-lt"/>
              </a:rPr>
              <a:t>are </a:t>
            </a:r>
            <a:r>
              <a:rPr lang="en-US" sz="3200" dirty="0">
                <a:latin typeface="+mj-lt"/>
              </a:rPr>
              <a:t>t</a:t>
            </a:r>
            <a:r>
              <a:rPr lang="en-US" sz="3200" dirty="0" smtClean="0">
                <a:latin typeface="+mj-lt"/>
              </a:rPr>
              <a:t>he </a:t>
            </a:r>
            <a:r>
              <a:rPr lang="en-US" sz="3200" dirty="0">
                <a:latin typeface="+mj-lt"/>
              </a:rPr>
              <a:t>field of ethics which studies the </a:t>
            </a:r>
            <a:r>
              <a:rPr lang="en-US" sz="3200" dirty="0" smtClean="0">
                <a:latin typeface="+mj-lt"/>
              </a:rPr>
              <a:t>norms and rules. It is </a:t>
            </a:r>
            <a:r>
              <a:rPr lang="en-US" sz="3200" dirty="0">
                <a:latin typeface="+mj-lt"/>
              </a:rPr>
              <a:t>one of the forms of self-regulation for </a:t>
            </a:r>
            <a:r>
              <a:rPr lang="en-US" sz="3200" dirty="0" smtClean="0">
                <a:latin typeface="+mj-lt"/>
              </a:rPr>
              <a:t>journalists.</a:t>
            </a:r>
            <a:endParaRPr lang="en-US" sz="3200" dirty="0">
              <a:latin typeface="+mj-lt"/>
            </a:endParaRPr>
          </a:p>
          <a:p>
            <a:r>
              <a:rPr lang="en-US" sz="3200" dirty="0">
                <a:latin typeface="+mj-lt"/>
              </a:rPr>
              <a:t/>
            </a:r>
            <a:br>
              <a:rPr lang="en-US" sz="3200" dirty="0">
                <a:latin typeface="+mj-lt"/>
              </a:rPr>
            </a:br>
            <a:endParaRPr lang="ru-RU" sz="3200" spc="-300" dirty="0">
              <a:latin typeface="+mj-lt"/>
            </a:endParaRPr>
          </a:p>
        </p:txBody>
      </p:sp>
      <p:sp>
        <p:nvSpPr>
          <p:cNvPr id="4" name="TextBox 3"/>
          <p:cNvSpPr txBox="1"/>
          <p:nvPr/>
        </p:nvSpPr>
        <p:spPr>
          <a:xfrm>
            <a:off x="5203066" y="4197462"/>
            <a:ext cx="6580945" cy="1815882"/>
          </a:xfrm>
          <a:prstGeom prst="rect">
            <a:avLst/>
          </a:prstGeom>
          <a:noFill/>
        </p:spPr>
        <p:txBody>
          <a:bodyPr wrap="square" rtlCol="0">
            <a:spAutoFit/>
          </a:bodyPr>
          <a:lstStyle/>
          <a:p>
            <a:r>
              <a:rPr lang="en-US" sz="2800" b="1" dirty="0" smtClean="0">
                <a:latin typeface="+mj-lt"/>
              </a:rPr>
              <a:t>Politically correct language </a:t>
            </a:r>
            <a:r>
              <a:rPr lang="en-US" sz="2800" dirty="0" smtClean="0">
                <a:latin typeface="+mj-lt"/>
              </a:rPr>
              <a:t>is</a:t>
            </a:r>
            <a:r>
              <a:rPr lang="en-US" sz="2800" b="1" dirty="0" smtClean="0">
                <a:latin typeface="+mj-lt"/>
              </a:rPr>
              <a:t> </a:t>
            </a:r>
            <a:r>
              <a:rPr lang="en-US" sz="2800" dirty="0" smtClean="0">
                <a:latin typeface="+mj-lt"/>
              </a:rPr>
              <a:t>defined as </a:t>
            </a:r>
            <a:r>
              <a:rPr lang="en-US" sz="2800" dirty="0">
                <a:latin typeface="+mj-lt"/>
              </a:rPr>
              <a:t>the principle of avoiding language and </a:t>
            </a:r>
            <a:r>
              <a:rPr lang="en-US" sz="2800" dirty="0" smtClean="0">
                <a:latin typeface="+mj-lt"/>
              </a:rPr>
              <a:t>behavior </a:t>
            </a:r>
            <a:r>
              <a:rPr lang="en-US" sz="2800" dirty="0">
                <a:latin typeface="+mj-lt"/>
              </a:rPr>
              <a:t>that may offend </a:t>
            </a:r>
            <a:r>
              <a:rPr lang="en-US" sz="2800" dirty="0" smtClean="0">
                <a:latin typeface="+mj-lt"/>
              </a:rPr>
              <a:t>certain </a:t>
            </a:r>
            <a:r>
              <a:rPr lang="en-US" sz="2800" dirty="0">
                <a:latin typeface="+mj-lt"/>
              </a:rPr>
              <a:t>groups of people</a:t>
            </a:r>
            <a:endParaRPr lang="ru-RU" sz="2800" dirty="0">
              <a:latin typeface="+mj-lt"/>
            </a:endParaRPr>
          </a:p>
        </p:txBody>
      </p:sp>
    </p:spTree>
    <p:extLst>
      <p:ext uri="{BB962C8B-B14F-4D97-AF65-F5344CB8AC3E}">
        <p14:creationId xmlns:p14="http://schemas.microsoft.com/office/powerpoint/2010/main" val="3749118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5155843" y="703927"/>
            <a:ext cx="6628168" cy="5655156"/>
          </a:xfrm>
        </p:spPr>
        <p:txBody>
          <a:bodyPr>
            <a:noAutofit/>
          </a:bodyPr>
          <a:lstStyle/>
          <a:p>
            <a:pPr algn="just">
              <a:lnSpc>
                <a:spcPct val="100000"/>
              </a:lnSpc>
            </a:pPr>
            <a:r>
              <a:rPr lang="en-US" sz="2800" spc="-100" dirty="0" smtClean="0">
                <a:latin typeface="+mj-lt"/>
              </a:rPr>
              <a:t>not to </a:t>
            </a:r>
            <a:r>
              <a:rPr lang="en-US" sz="2800" spc="-100" dirty="0">
                <a:latin typeface="+mj-lt"/>
              </a:rPr>
              <a:t>allow a journalist to violate human rights</a:t>
            </a:r>
          </a:p>
          <a:p>
            <a:pPr algn="just">
              <a:lnSpc>
                <a:spcPct val="100000"/>
              </a:lnSpc>
            </a:pPr>
            <a:endParaRPr lang="en-US" sz="2800" spc="-100" dirty="0">
              <a:latin typeface="+mj-lt"/>
            </a:endParaRPr>
          </a:p>
          <a:p>
            <a:pPr algn="just">
              <a:lnSpc>
                <a:spcPct val="100000"/>
              </a:lnSpc>
            </a:pPr>
            <a:r>
              <a:rPr lang="en-US" sz="2800" spc="-100" dirty="0" smtClean="0">
                <a:latin typeface="+mj-lt"/>
              </a:rPr>
              <a:t>not to </a:t>
            </a:r>
            <a:r>
              <a:rPr lang="en-US" sz="2800" spc="-100" dirty="0">
                <a:latin typeface="+mj-lt"/>
              </a:rPr>
              <a:t>allow the media to mislead people</a:t>
            </a:r>
          </a:p>
          <a:p>
            <a:pPr marL="0" indent="0" algn="just">
              <a:lnSpc>
                <a:spcPct val="100000"/>
              </a:lnSpc>
              <a:buNone/>
            </a:pPr>
            <a:endParaRPr lang="en-US" sz="2800" spc="-100" dirty="0">
              <a:latin typeface="+mj-lt"/>
            </a:endParaRPr>
          </a:p>
          <a:p>
            <a:pPr algn="just">
              <a:lnSpc>
                <a:spcPct val="100000"/>
              </a:lnSpc>
            </a:pPr>
            <a:r>
              <a:rPr lang="en-US" sz="2800" spc="-100" dirty="0" smtClean="0">
                <a:latin typeface="+mj-lt"/>
                <a:cs typeface="Times New Roman" panose="02020603050405020304" pitchFamily="18" charset="0"/>
              </a:rPr>
              <a:t>to minimize </a:t>
            </a:r>
            <a:r>
              <a:rPr lang="en-US" sz="2800" spc="-100" dirty="0">
                <a:latin typeface="+mj-lt"/>
                <a:cs typeface="Times New Roman" panose="02020603050405020304" pitchFamily="18" charset="0"/>
              </a:rPr>
              <a:t>possible reputational damage to the </a:t>
            </a:r>
            <a:r>
              <a:rPr lang="en-US" sz="2800" spc="-100" dirty="0" smtClean="0">
                <a:latin typeface="+mj-lt"/>
                <a:cs typeface="Times New Roman" panose="02020603050405020304" pitchFamily="18" charset="0"/>
              </a:rPr>
              <a:t>objects of publication</a:t>
            </a:r>
          </a:p>
          <a:p>
            <a:pPr marL="0" indent="0" algn="just">
              <a:lnSpc>
                <a:spcPct val="100000"/>
              </a:lnSpc>
              <a:buNone/>
            </a:pPr>
            <a:endParaRPr lang="en-US" sz="2800" spc="-100" dirty="0" smtClean="0">
              <a:latin typeface="+mj-lt"/>
              <a:cs typeface="Times New Roman" panose="02020603050405020304" pitchFamily="18" charset="0"/>
            </a:endParaRPr>
          </a:p>
          <a:p>
            <a:pPr>
              <a:lnSpc>
                <a:spcPct val="100000"/>
              </a:lnSpc>
            </a:pPr>
            <a:r>
              <a:rPr lang="en-US" sz="2800" spc="-100" dirty="0" smtClean="0">
                <a:latin typeface="+mj-lt"/>
              </a:rPr>
              <a:t>not </a:t>
            </a:r>
            <a:r>
              <a:rPr lang="en-US" sz="2800" spc="-100" dirty="0">
                <a:latin typeface="+mj-lt"/>
              </a:rPr>
              <a:t>to </a:t>
            </a:r>
            <a:r>
              <a:rPr lang="en-US" sz="2800" spc="-100" dirty="0" smtClean="0">
                <a:latin typeface="+mj-lt"/>
              </a:rPr>
              <a:t>offend anyone</a:t>
            </a:r>
            <a:r>
              <a:rPr lang="en-US" sz="2800" spc="-100" dirty="0">
                <a:latin typeface="+mj-lt"/>
              </a:rPr>
              <a:t/>
            </a:r>
            <a:br>
              <a:rPr lang="en-US" sz="2800" spc="-100" dirty="0">
                <a:latin typeface="+mj-lt"/>
              </a:rPr>
            </a:br>
            <a:endParaRPr lang="ru-RU" sz="2800" spc="-100" dirty="0">
              <a:latin typeface="+mj-lt"/>
            </a:endParaRPr>
          </a:p>
          <a:p>
            <a:pPr algn="just">
              <a:lnSpc>
                <a:spcPct val="100000"/>
              </a:lnSpc>
            </a:pPr>
            <a:endParaRPr lang="ru-RU" sz="2800" spc="-100" dirty="0">
              <a:latin typeface="+mj-lt"/>
            </a:endParaRPr>
          </a:p>
        </p:txBody>
      </p:sp>
      <p:sp>
        <p:nvSpPr>
          <p:cNvPr id="3" name="Номер слайда 2"/>
          <p:cNvSpPr>
            <a:spLocks noGrp="1"/>
          </p:cNvSpPr>
          <p:nvPr>
            <p:ph type="sldNum" sz="quarter" idx="12"/>
          </p:nvPr>
        </p:nvSpPr>
        <p:spPr/>
        <p:txBody>
          <a:bodyPr/>
          <a:lstStyle/>
          <a:p>
            <a:pPr rtl="0"/>
            <a:fld id="{13D2E340-0663-474B-992C-9192B5C45E57}" type="slidenum">
              <a:rPr lang="ru-RU" noProof="0" smtClean="0"/>
              <a:t>4</a:t>
            </a:fld>
            <a:endParaRPr lang="ru-RU" noProof="0"/>
          </a:p>
        </p:txBody>
      </p:sp>
      <p:sp>
        <p:nvSpPr>
          <p:cNvPr id="5" name="Заголовок 4"/>
          <p:cNvSpPr>
            <a:spLocks noGrp="1"/>
          </p:cNvSpPr>
          <p:nvPr>
            <p:ph type="title"/>
          </p:nvPr>
        </p:nvSpPr>
        <p:spPr>
          <a:xfrm>
            <a:off x="0" y="2034328"/>
            <a:ext cx="4595906" cy="2221622"/>
          </a:xfrm>
        </p:spPr>
        <p:txBody>
          <a:bodyPr>
            <a:noAutofit/>
          </a:bodyPr>
          <a:lstStyle/>
          <a:p>
            <a:r>
              <a:rPr lang="en-US" sz="3200" i="0" dirty="0"/>
              <a:t> THE VALUE &amp; ROLE OF STANDARDS AND </a:t>
            </a:r>
            <a:r>
              <a:rPr lang="en-US" sz="3200" i="0" dirty="0" smtClean="0"/>
              <a:t>ETHICS</a:t>
            </a:r>
            <a:endParaRPr lang="ru-RU" sz="2800" dirty="0"/>
          </a:p>
        </p:txBody>
      </p:sp>
    </p:spTree>
    <p:extLst>
      <p:ext uri="{BB962C8B-B14F-4D97-AF65-F5344CB8AC3E}">
        <p14:creationId xmlns:p14="http://schemas.microsoft.com/office/powerpoint/2010/main" val="1808663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8"/>
          </p:nvPr>
        </p:nvSpPr>
        <p:spPr>
          <a:xfrm>
            <a:off x="762000" y="3116804"/>
            <a:ext cx="3842550" cy="2855913"/>
          </a:xfrm>
        </p:spPr>
        <p:txBody>
          <a:bodyPr/>
          <a:lstStyle/>
          <a:p>
            <a:r>
              <a:rPr lang="ru-RU" i="1" dirty="0">
                <a:latin typeface="+mj-lt"/>
              </a:rPr>
              <a:t>«</a:t>
            </a:r>
            <a:r>
              <a:rPr lang="en-US" i="1" dirty="0">
                <a:latin typeface="+mj-lt"/>
              </a:rPr>
              <a:t>A journalist is a writer who is edited by his newspaper</a:t>
            </a:r>
            <a:r>
              <a:rPr lang="ru-RU" i="1" dirty="0">
                <a:latin typeface="+mj-lt"/>
              </a:rPr>
              <a:t>»</a:t>
            </a:r>
          </a:p>
          <a:p>
            <a:r>
              <a:rPr lang="en-US" dirty="0">
                <a:latin typeface="+mj-lt"/>
              </a:rPr>
              <a:t> </a:t>
            </a:r>
            <a:r>
              <a:rPr lang="en-US" sz="1800" dirty="0">
                <a:latin typeface="+mj-lt"/>
              </a:rPr>
              <a:t>Adrian De Courcel</a:t>
            </a:r>
            <a:endParaRPr lang="ru-RU" sz="1800" dirty="0">
              <a:latin typeface="+mj-lt"/>
            </a:endParaRPr>
          </a:p>
          <a:p>
            <a:endParaRPr lang="ru-RU" dirty="0">
              <a:latin typeface="+mj-lt"/>
            </a:endParaRPr>
          </a:p>
        </p:txBody>
      </p:sp>
      <p:sp>
        <p:nvSpPr>
          <p:cNvPr id="3" name="Объект 2"/>
          <p:cNvSpPr>
            <a:spLocks noGrp="1"/>
          </p:cNvSpPr>
          <p:nvPr>
            <p:ph idx="1"/>
          </p:nvPr>
        </p:nvSpPr>
        <p:spPr>
          <a:xfrm>
            <a:off x="5070081" y="865280"/>
            <a:ext cx="6248398" cy="5655156"/>
          </a:xfrm>
        </p:spPr>
        <p:txBody>
          <a:bodyPr>
            <a:normAutofit/>
          </a:bodyPr>
          <a:lstStyle/>
          <a:p>
            <a:pPr marL="0" indent="0" algn="just">
              <a:buNone/>
            </a:pPr>
            <a:r>
              <a:rPr lang="en-US" sz="2800" dirty="0" smtClean="0">
                <a:latin typeface="+mj-lt"/>
              </a:rPr>
              <a:t>The main principles are:</a:t>
            </a:r>
          </a:p>
          <a:p>
            <a:pPr marL="0" indent="0" algn="just">
              <a:buNone/>
            </a:pPr>
            <a:endParaRPr lang="en-US" sz="2800" dirty="0">
              <a:latin typeface="+mj-lt"/>
            </a:endParaRPr>
          </a:p>
          <a:p>
            <a:pPr marL="0" indent="0" algn="just">
              <a:buNone/>
            </a:pPr>
            <a:r>
              <a:rPr lang="en-US" sz="2800" b="1" dirty="0">
                <a:latin typeface="+mj-lt"/>
                <a:cs typeface="Times New Roman" panose="02020603050405020304" pitchFamily="18" charset="0"/>
              </a:rPr>
              <a:t>• T</a:t>
            </a:r>
            <a:r>
              <a:rPr lang="en-US" sz="2800" b="1" dirty="0">
                <a:latin typeface="+mj-lt"/>
              </a:rPr>
              <a:t>ruthfulness of information;</a:t>
            </a:r>
          </a:p>
          <a:p>
            <a:pPr algn="just"/>
            <a:endParaRPr lang="en-US" sz="2800" b="1" dirty="0">
              <a:latin typeface="+mj-lt"/>
            </a:endParaRPr>
          </a:p>
          <a:p>
            <a:pPr marL="0" indent="0" algn="just">
              <a:buNone/>
            </a:pPr>
            <a:r>
              <a:rPr lang="en-US" sz="2800" b="1" dirty="0">
                <a:latin typeface="+mj-lt"/>
                <a:cs typeface="Times New Roman" panose="02020603050405020304" pitchFamily="18" charset="0"/>
              </a:rPr>
              <a:t>• Accuracy of information;</a:t>
            </a:r>
            <a:endParaRPr lang="en-US" sz="2800" b="1" dirty="0">
              <a:latin typeface="+mj-lt"/>
            </a:endParaRPr>
          </a:p>
          <a:p>
            <a:pPr algn="just"/>
            <a:endParaRPr lang="en-US" sz="2800" b="1" dirty="0">
              <a:latin typeface="+mj-lt"/>
            </a:endParaRPr>
          </a:p>
          <a:p>
            <a:pPr marL="0" indent="0" algn="just">
              <a:buNone/>
            </a:pPr>
            <a:r>
              <a:rPr lang="en-US" sz="2800" b="1" dirty="0">
                <a:latin typeface="+mj-lt"/>
                <a:cs typeface="Times New Roman" panose="02020603050405020304" pitchFamily="18" charset="0"/>
              </a:rPr>
              <a:t>• O</a:t>
            </a:r>
            <a:r>
              <a:rPr lang="en-US" sz="2800" b="1" dirty="0">
                <a:latin typeface="+mj-lt"/>
              </a:rPr>
              <a:t>bjectivity of information.</a:t>
            </a:r>
            <a:endParaRPr lang="ru-RU" sz="2800" b="1" dirty="0">
              <a:latin typeface="+mj-lt"/>
            </a:endParaRPr>
          </a:p>
          <a:p>
            <a:endParaRPr lang="ru-RU" sz="2800" dirty="0">
              <a:latin typeface="+mj-lt"/>
            </a:endParaRPr>
          </a:p>
        </p:txBody>
      </p:sp>
      <p:sp>
        <p:nvSpPr>
          <p:cNvPr id="4" name="Номер слайда 3"/>
          <p:cNvSpPr>
            <a:spLocks noGrp="1"/>
          </p:cNvSpPr>
          <p:nvPr>
            <p:ph type="sldNum" sz="quarter" idx="12"/>
          </p:nvPr>
        </p:nvSpPr>
        <p:spPr/>
        <p:txBody>
          <a:bodyPr/>
          <a:lstStyle/>
          <a:p>
            <a:pPr rtl="0"/>
            <a:fld id="{13D2E340-0663-474B-992C-9192B5C45E57}" type="slidenum">
              <a:rPr lang="ru-RU" noProof="0" smtClean="0"/>
              <a:t>5</a:t>
            </a:fld>
            <a:endParaRPr lang="ru-RU" noProof="0"/>
          </a:p>
        </p:txBody>
      </p:sp>
      <p:sp>
        <p:nvSpPr>
          <p:cNvPr id="5" name="Заголовок 4"/>
          <p:cNvSpPr>
            <a:spLocks noGrp="1"/>
          </p:cNvSpPr>
          <p:nvPr>
            <p:ph type="title"/>
          </p:nvPr>
        </p:nvSpPr>
        <p:spPr>
          <a:xfrm>
            <a:off x="1399562" y="1784789"/>
            <a:ext cx="3204988" cy="2221622"/>
          </a:xfrm>
        </p:spPr>
        <p:txBody>
          <a:bodyPr>
            <a:noAutofit/>
          </a:bodyPr>
          <a:lstStyle/>
          <a:p>
            <a:r>
              <a:rPr lang="en-US" sz="4000" i="0" dirty="0"/>
              <a:t> THE </a:t>
            </a:r>
            <a:r>
              <a:rPr lang="en-US" sz="4000" i="0" dirty="0" smtClean="0"/>
              <a:t>HONOUR </a:t>
            </a:r>
            <a:r>
              <a:rPr lang="en-US" sz="4000" i="0" dirty="0"/>
              <a:t>CODE</a:t>
            </a:r>
            <a:r>
              <a:rPr lang="en-US" sz="4000" dirty="0"/>
              <a:t/>
            </a:r>
            <a:br>
              <a:rPr lang="en-US" sz="4000" dirty="0"/>
            </a:br>
            <a:r>
              <a:rPr lang="en-US" sz="4000" dirty="0"/>
              <a:t/>
            </a:r>
            <a:br>
              <a:rPr lang="en-US" sz="4000" dirty="0"/>
            </a:br>
            <a:endParaRPr lang="ru-RU" sz="3600" dirty="0"/>
          </a:p>
        </p:txBody>
      </p:sp>
    </p:spTree>
    <p:extLst>
      <p:ext uri="{BB962C8B-B14F-4D97-AF65-F5344CB8AC3E}">
        <p14:creationId xmlns:p14="http://schemas.microsoft.com/office/powerpoint/2010/main" val="1759600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8"/>
          </p:nvPr>
        </p:nvSpPr>
        <p:spPr>
          <a:xfrm>
            <a:off x="762000" y="3116804"/>
            <a:ext cx="3842550" cy="2855913"/>
          </a:xfrm>
        </p:spPr>
        <p:txBody>
          <a:bodyPr/>
          <a:lstStyle/>
          <a:p>
            <a:r>
              <a:rPr lang="ru-RU" i="1" dirty="0">
                <a:latin typeface="+mj-lt"/>
              </a:rPr>
              <a:t>«</a:t>
            </a:r>
            <a:r>
              <a:rPr lang="en-US" i="1" dirty="0">
                <a:latin typeface="+mj-lt"/>
              </a:rPr>
              <a:t>A journalist is a writer who is edited by his newspaper</a:t>
            </a:r>
            <a:r>
              <a:rPr lang="ru-RU" i="1" dirty="0">
                <a:latin typeface="+mj-lt"/>
              </a:rPr>
              <a:t>»</a:t>
            </a:r>
          </a:p>
          <a:p>
            <a:r>
              <a:rPr lang="en-US" dirty="0">
                <a:latin typeface="+mj-lt"/>
              </a:rPr>
              <a:t> </a:t>
            </a:r>
            <a:r>
              <a:rPr lang="en-US" sz="1800" dirty="0">
                <a:latin typeface="+mj-lt"/>
              </a:rPr>
              <a:t>Adrian De Courcel</a:t>
            </a:r>
            <a:endParaRPr lang="ru-RU" sz="1800" dirty="0">
              <a:latin typeface="+mj-lt"/>
            </a:endParaRPr>
          </a:p>
          <a:p>
            <a:endParaRPr lang="ru-RU" dirty="0">
              <a:latin typeface="+mj-lt"/>
            </a:endParaRPr>
          </a:p>
          <a:p>
            <a:endParaRPr lang="ru-RU" dirty="0">
              <a:latin typeface="+mj-lt"/>
            </a:endParaRPr>
          </a:p>
          <a:p>
            <a:endParaRPr lang="ru-RU" dirty="0">
              <a:latin typeface="+mj-lt"/>
            </a:endParaRPr>
          </a:p>
        </p:txBody>
      </p:sp>
      <p:sp>
        <p:nvSpPr>
          <p:cNvPr id="3" name="Объект 2"/>
          <p:cNvSpPr>
            <a:spLocks noGrp="1"/>
          </p:cNvSpPr>
          <p:nvPr>
            <p:ph idx="1"/>
          </p:nvPr>
        </p:nvSpPr>
        <p:spPr/>
        <p:txBody>
          <a:bodyPr>
            <a:normAutofit/>
          </a:bodyPr>
          <a:lstStyle/>
          <a:p>
            <a:pPr marL="0" indent="0">
              <a:buNone/>
            </a:pPr>
            <a:r>
              <a:rPr lang="en-US" sz="2800" dirty="0">
                <a:latin typeface="+mj-lt"/>
              </a:rPr>
              <a:t>The main objectives of </a:t>
            </a:r>
            <a:r>
              <a:rPr lang="en-US" sz="2800" b="1" dirty="0" smtClean="0">
                <a:latin typeface="+mj-lt"/>
              </a:rPr>
              <a:t>politically correct language </a:t>
            </a:r>
            <a:r>
              <a:rPr lang="en-US" sz="2800" dirty="0">
                <a:latin typeface="+mj-lt"/>
              </a:rPr>
              <a:t>are</a:t>
            </a:r>
            <a:r>
              <a:rPr lang="en-US" sz="2800" dirty="0" smtClean="0">
                <a:latin typeface="+mj-lt"/>
              </a:rPr>
              <a:t>:</a:t>
            </a:r>
          </a:p>
          <a:p>
            <a:pPr marL="0" indent="0">
              <a:buNone/>
            </a:pPr>
            <a:endParaRPr lang="en-US" sz="2800" dirty="0">
              <a:latin typeface="+mj-lt"/>
            </a:endParaRPr>
          </a:p>
          <a:p>
            <a:pPr fontAlgn="base"/>
            <a:r>
              <a:rPr lang="en-US" sz="2800" dirty="0">
                <a:latin typeface="+mj-lt"/>
              </a:rPr>
              <a:t>Avoiding sexist language;</a:t>
            </a:r>
          </a:p>
          <a:p>
            <a:pPr fontAlgn="base"/>
            <a:r>
              <a:rPr lang="en-US" sz="2800" dirty="0">
                <a:latin typeface="+mj-lt"/>
              </a:rPr>
              <a:t>Avoiding racist language;</a:t>
            </a:r>
          </a:p>
          <a:p>
            <a:pPr fontAlgn="base"/>
            <a:r>
              <a:rPr lang="en-US" sz="2800" dirty="0">
                <a:latin typeface="+mj-lt"/>
              </a:rPr>
              <a:t>Using doublespeak in order to disguise or distort actual meaning;</a:t>
            </a:r>
          </a:p>
          <a:p>
            <a:pPr fontAlgn="base"/>
            <a:r>
              <a:rPr lang="en-US" sz="2800" dirty="0">
                <a:latin typeface="+mj-lt"/>
              </a:rPr>
              <a:t>Fighting against different kinds of “-isms”.</a:t>
            </a:r>
          </a:p>
          <a:p>
            <a:endParaRPr lang="ru-RU" sz="2800" dirty="0">
              <a:latin typeface="+mj-lt"/>
            </a:endParaRPr>
          </a:p>
        </p:txBody>
      </p:sp>
      <p:sp>
        <p:nvSpPr>
          <p:cNvPr id="4" name="Номер слайда 3"/>
          <p:cNvSpPr>
            <a:spLocks noGrp="1"/>
          </p:cNvSpPr>
          <p:nvPr>
            <p:ph type="sldNum" sz="quarter" idx="12"/>
          </p:nvPr>
        </p:nvSpPr>
        <p:spPr/>
        <p:txBody>
          <a:bodyPr/>
          <a:lstStyle/>
          <a:p>
            <a:pPr rtl="0"/>
            <a:fld id="{13D2E340-0663-474B-992C-9192B5C45E57}" type="slidenum">
              <a:rPr lang="ru-RU" noProof="0" smtClean="0"/>
              <a:t>6</a:t>
            </a:fld>
            <a:endParaRPr lang="ru-RU" noProof="0"/>
          </a:p>
        </p:txBody>
      </p:sp>
      <p:sp>
        <p:nvSpPr>
          <p:cNvPr id="5" name="Заголовок 4"/>
          <p:cNvSpPr>
            <a:spLocks noGrp="1"/>
          </p:cNvSpPr>
          <p:nvPr>
            <p:ph type="title"/>
          </p:nvPr>
        </p:nvSpPr>
        <p:spPr>
          <a:xfrm>
            <a:off x="1528351" y="1784789"/>
            <a:ext cx="3076199" cy="2221622"/>
          </a:xfrm>
        </p:spPr>
        <p:txBody>
          <a:bodyPr>
            <a:noAutofit/>
          </a:bodyPr>
          <a:lstStyle/>
          <a:p>
            <a:r>
              <a:rPr lang="en-US" sz="4000" i="0" dirty="0"/>
              <a:t> THE </a:t>
            </a:r>
            <a:r>
              <a:rPr lang="en-US" sz="4000" i="0" dirty="0" smtClean="0"/>
              <a:t>HONOUR </a:t>
            </a:r>
            <a:r>
              <a:rPr lang="en-US" sz="4000" i="0" dirty="0"/>
              <a:t>CODE</a:t>
            </a:r>
            <a:r>
              <a:rPr lang="en-US" sz="4000" dirty="0"/>
              <a:t/>
            </a:r>
            <a:br>
              <a:rPr lang="en-US" sz="4000" dirty="0"/>
            </a:br>
            <a:r>
              <a:rPr lang="en-US" sz="4000" dirty="0"/>
              <a:t/>
            </a:r>
            <a:br>
              <a:rPr lang="en-US" sz="4000" dirty="0"/>
            </a:br>
            <a:endParaRPr lang="ru-RU" sz="3600" dirty="0"/>
          </a:p>
        </p:txBody>
      </p:sp>
    </p:spTree>
    <p:extLst>
      <p:ext uri="{BB962C8B-B14F-4D97-AF65-F5344CB8AC3E}">
        <p14:creationId xmlns:p14="http://schemas.microsoft.com/office/powerpoint/2010/main" val="2563039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rtl="0"/>
            <a:fld id="{13D2E340-0663-474B-992C-9192B5C45E57}" type="slidenum">
              <a:rPr lang="ru-RU" noProof="0" smtClean="0"/>
              <a:t>7</a:t>
            </a:fld>
            <a:endParaRPr lang="ru-RU" noProof="0"/>
          </a:p>
        </p:txBody>
      </p:sp>
      <p:pic>
        <p:nvPicPr>
          <p:cNvPr id="2050" name="Picture 2" descr="https://lh4.googleusercontent.com/Mq7EBjhDfExwft6JGWkVYtyIpbf5wOrWX2IwGLXy-erQ9ozKMCEjRnX3Yr5CtLzxMBEjm_v1ujstq2Q95YXMoJ5hhEXPY6X2jQZNfjxVgoVzulr3e4jVj3fltOZowu6b6fJzTp6N"/>
          <p:cNvPicPr>
            <a:picLocks noChangeAspect="1" noChangeArrowheads="1"/>
          </p:cNvPicPr>
          <p:nvPr/>
        </p:nvPicPr>
        <p:blipFill rotWithShape="1">
          <a:blip r:embed="rId2">
            <a:extLst>
              <a:ext uri="{28A0092B-C50C-407E-A947-70E740481C1C}">
                <a14:useLocalDpi xmlns:a14="http://schemas.microsoft.com/office/drawing/2010/main" val="0"/>
              </a:ext>
            </a:extLst>
          </a:blip>
          <a:srcRect l="1176" t="3065" r="1593" b="3003"/>
          <a:stretch/>
        </p:blipFill>
        <p:spPr bwMode="auto">
          <a:xfrm>
            <a:off x="5358028" y="204642"/>
            <a:ext cx="6425983" cy="262729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5358028" y="3078051"/>
            <a:ext cx="6425983" cy="3416320"/>
          </a:xfrm>
          <a:prstGeom prst="rect">
            <a:avLst/>
          </a:prstGeom>
          <a:noFill/>
        </p:spPr>
        <p:txBody>
          <a:bodyPr wrap="square" rtlCol="0">
            <a:spAutoFit/>
          </a:bodyPr>
          <a:lstStyle/>
          <a:p>
            <a:pPr algn="just"/>
            <a:r>
              <a:rPr lang="en-US" sz="2400" dirty="0" smtClean="0">
                <a:latin typeface="+mj-lt"/>
                <a:cs typeface="Times New Roman" panose="02020603050405020304" pitchFamily="18" charset="0"/>
              </a:rPr>
              <a:t>• </a:t>
            </a:r>
            <a:r>
              <a:rPr lang="en-US" sz="2400" dirty="0" smtClean="0">
                <a:latin typeface="+mj-lt"/>
              </a:rPr>
              <a:t>41 politically </a:t>
            </a:r>
            <a:r>
              <a:rPr lang="en-US" sz="2400" dirty="0">
                <a:latin typeface="+mj-lt"/>
              </a:rPr>
              <a:t>incorrect </a:t>
            </a:r>
            <a:r>
              <a:rPr lang="en-US" sz="2400" dirty="0" smtClean="0">
                <a:latin typeface="+mj-lt"/>
              </a:rPr>
              <a:t>words</a:t>
            </a:r>
          </a:p>
          <a:p>
            <a:pPr algn="just"/>
            <a:r>
              <a:rPr lang="en-US" sz="2400" dirty="0" smtClean="0">
                <a:latin typeface="+mj-lt"/>
              </a:rPr>
              <a:t> </a:t>
            </a:r>
          </a:p>
          <a:p>
            <a:pPr algn="just"/>
            <a:r>
              <a:rPr lang="en-US" sz="2400" dirty="0" smtClean="0">
                <a:latin typeface="+mj-lt"/>
                <a:cs typeface="Times New Roman" panose="02020603050405020304" pitchFamily="18" charset="0"/>
              </a:rPr>
              <a:t>• 43 politically correct words</a:t>
            </a:r>
          </a:p>
          <a:p>
            <a:pPr algn="just"/>
            <a:endParaRPr lang="en-US" sz="2400" dirty="0" smtClean="0">
              <a:latin typeface="+mj-lt"/>
            </a:endParaRPr>
          </a:p>
          <a:p>
            <a:pPr algn="just"/>
            <a:r>
              <a:rPr lang="en-US" sz="2400" dirty="0" smtClean="0">
                <a:latin typeface="+mj-lt"/>
                <a:cs typeface="Times New Roman" panose="02020603050405020304" pitchFamily="18" charset="0"/>
              </a:rPr>
              <a:t>• </a:t>
            </a:r>
            <a:r>
              <a:rPr lang="en-US" sz="2400" dirty="0" smtClean="0">
                <a:latin typeface="+mj-lt"/>
              </a:rPr>
              <a:t>The </a:t>
            </a:r>
            <a:r>
              <a:rPr lang="en-US" sz="2400" dirty="0">
                <a:latin typeface="+mj-lt"/>
              </a:rPr>
              <a:t>most frequently used politically correct word </a:t>
            </a:r>
            <a:r>
              <a:rPr lang="en-US" sz="2400" dirty="0" smtClean="0">
                <a:latin typeface="+mj-lt"/>
              </a:rPr>
              <a:t>is </a:t>
            </a:r>
            <a:r>
              <a:rPr lang="en-US" sz="2400" i="1" dirty="0">
                <a:latin typeface="+mj-lt"/>
              </a:rPr>
              <a:t>police </a:t>
            </a:r>
            <a:r>
              <a:rPr lang="en-US" sz="2400" i="1" dirty="0" smtClean="0">
                <a:latin typeface="+mj-lt"/>
              </a:rPr>
              <a:t>officer</a:t>
            </a:r>
          </a:p>
          <a:p>
            <a:pPr algn="just"/>
            <a:endParaRPr lang="en-US" sz="2400" i="1" dirty="0">
              <a:latin typeface="+mj-lt"/>
            </a:endParaRPr>
          </a:p>
          <a:p>
            <a:pPr algn="just"/>
            <a:r>
              <a:rPr lang="en-US" sz="2400" i="1" dirty="0" smtClean="0">
                <a:latin typeface="+mj-lt"/>
              </a:rPr>
              <a:t> </a:t>
            </a:r>
            <a:r>
              <a:rPr lang="en-US" sz="2400" dirty="0" smtClean="0">
                <a:latin typeface="+mj-lt"/>
                <a:cs typeface="Times New Roman" panose="02020603050405020304" pitchFamily="18" charset="0"/>
              </a:rPr>
              <a:t>•</a:t>
            </a:r>
            <a:r>
              <a:rPr lang="en-US" sz="2400" dirty="0" smtClean="0">
                <a:latin typeface="+mj-lt"/>
              </a:rPr>
              <a:t> </a:t>
            </a:r>
            <a:r>
              <a:rPr lang="en-US" sz="2400" dirty="0">
                <a:latin typeface="+mj-lt"/>
              </a:rPr>
              <a:t>The most frequently used </a:t>
            </a:r>
            <a:r>
              <a:rPr lang="en-US" sz="2400" dirty="0" smtClean="0">
                <a:latin typeface="+mj-lt"/>
              </a:rPr>
              <a:t>incorrect </a:t>
            </a:r>
            <a:r>
              <a:rPr lang="en-US" sz="2400" dirty="0">
                <a:latin typeface="+mj-lt"/>
              </a:rPr>
              <a:t>word is </a:t>
            </a:r>
            <a:r>
              <a:rPr lang="en-US" sz="2400" i="1" dirty="0" smtClean="0">
                <a:latin typeface="+mj-lt"/>
              </a:rPr>
              <a:t>spokesman</a:t>
            </a:r>
            <a:endParaRPr lang="ru-RU" sz="2400" dirty="0">
              <a:latin typeface="+mj-lt"/>
            </a:endParaRPr>
          </a:p>
        </p:txBody>
      </p:sp>
      <p:sp>
        <p:nvSpPr>
          <p:cNvPr id="23" name="Овал 22"/>
          <p:cNvSpPr/>
          <p:nvPr/>
        </p:nvSpPr>
        <p:spPr>
          <a:xfrm>
            <a:off x="883407" y="1395938"/>
            <a:ext cx="3070408" cy="2871988"/>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58849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Объект 18"/>
          <p:cNvSpPr>
            <a:spLocks noGrp="1"/>
          </p:cNvSpPr>
          <p:nvPr>
            <p:ph idx="1"/>
          </p:nvPr>
        </p:nvSpPr>
        <p:spPr>
          <a:xfrm>
            <a:off x="5166305" y="3361386"/>
            <a:ext cx="6617705" cy="2862836"/>
          </a:xfrm>
        </p:spPr>
        <p:txBody>
          <a:bodyPr>
            <a:noAutofit/>
          </a:bodyPr>
          <a:lstStyle/>
          <a:p>
            <a:pPr algn="just"/>
            <a:r>
              <a:rPr lang="en-US" sz="2400" dirty="0" smtClean="0">
                <a:latin typeface="+mj-lt"/>
              </a:rPr>
              <a:t>37 politically incorrect </a:t>
            </a:r>
            <a:r>
              <a:rPr lang="en-US" sz="2400" dirty="0">
                <a:latin typeface="+mj-lt"/>
              </a:rPr>
              <a:t>words </a:t>
            </a:r>
            <a:endParaRPr lang="en-US" sz="2400" dirty="0" smtClean="0">
              <a:latin typeface="+mj-lt"/>
            </a:endParaRPr>
          </a:p>
          <a:p>
            <a:pPr algn="just"/>
            <a:r>
              <a:rPr lang="en-US" sz="2400" dirty="0" smtClean="0">
                <a:latin typeface="+mj-lt"/>
              </a:rPr>
              <a:t>50 politically correct words</a:t>
            </a:r>
          </a:p>
          <a:p>
            <a:pPr algn="just"/>
            <a:r>
              <a:rPr lang="en-US" sz="2400" dirty="0" smtClean="0">
                <a:latin typeface="+mj-lt"/>
              </a:rPr>
              <a:t>The </a:t>
            </a:r>
            <a:r>
              <a:rPr lang="en-US" sz="2400" dirty="0">
                <a:latin typeface="+mj-lt"/>
              </a:rPr>
              <a:t>most frequently used politically correct word </a:t>
            </a:r>
            <a:r>
              <a:rPr lang="en-US" sz="2400" dirty="0" smtClean="0">
                <a:latin typeface="+mj-lt"/>
              </a:rPr>
              <a:t>is </a:t>
            </a:r>
            <a:r>
              <a:rPr lang="en-US" sz="2400" i="1" dirty="0">
                <a:latin typeface="+mj-lt"/>
              </a:rPr>
              <a:t>obese</a:t>
            </a:r>
            <a:r>
              <a:rPr lang="en-US" sz="2400" dirty="0">
                <a:latin typeface="+mj-lt"/>
              </a:rPr>
              <a:t>. </a:t>
            </a:r>
            <a:endParaRPr lang="en-US" sz="2400" dirty="0" smtClean="0">
              <a:latin typeface="+mj-lt"/>
            </a:endParaRPr>
          </a:p>
          <a:p>
            <a:r>
              <a:rPr lang="en-US" sz="2400" dirty="0" smtClean="0">
                <a:latin typeface="+mj-lt"/>
              </a:rPr>
              <a:t>The </a:t>
            </a:r>
            <a:r>
              <a:rPr lang="en-US" sz="2400" dirty="0">
                <a:latin typeface="+mj-lt"/>
              </a:rPr>
              <a:t>most frequently used incorrect word is </a:t>
            </a:r>
            <a:r>
              <a:rPr lang="en-US" sz="2400" i="1" dirty="0">
                <a:latin typeface="+mj-lt"/>
              </a:rPr>
              <a:t>black</a:t>
            </a:r>
            <a:r>
              <a:rPr lang="en-US" sz="2400" dirty="0">
                <a:latin typeface="+mj-lt"/>
              </a:rPr>
              <a:t>. </a:t>
            </a:r>
            <a:br>
              <a:rPr lang="en-US" sz="2400" dirty="0">
                <a:latin typeface="+mj-lt"/>
              </a:rPr>
            </a:br>
            <a:endParaRPr lang="ru-RU" sz="2400" dirty="0">
              <a:latin typeface="+mj-lt"/>
            </a:endParaRPr>
          </a:p>
        </p:txBody>
      </p:sp>
      <p:sp>
        <p:nvSpPr>
          <p:cNvPr id="3" name="Номер слайда 2"/>
          <p:cNvSpPr>
            <a:spLocks noGrp="1"/>
          </p:cNvSpPr>
          <p:nvPr>
            <p:ph type="sldNum" sz="quarter" idx="12"/>
          </p:nvPr>
        </p:nvSpPr>
        <p:spPr/>
        <p:txBody>
          <a:bodyPr/>
          <a:lstStyle/>
          <a:p>
            <a:pPr rtl="0"/>
            <a:fld id="{13D2E340-0663-474B-992C-9192B5C45E57}" type="slidenum">
              <a:rPr lang="ru-RU" noProof="0" smtClean="0"/>
              <a:t>8</a:t>
            </a:fld>
            <a:endParaRPr lang="ru-RU" noProof="0"/>
          </a:p>
        </p:txBody>
      </p:sp>
      <p:sp>
        <p:nvSpPr>
          <p:cNvPr id="23" name="Овал 22"/>
          <p:cNvSpPr/>
          <p:nvPr/>
        </p:nvSpPr>
        <p:spPr>
          <a:xfrm>
            <a:off x="1013245" y="1712891"/>
            <a:ext cx="2747387" cy="2730321"/>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076" name="Picture 4" descr="https://lh3.googleusercontent.com/EzRPRuFseR8JjinKf3_DVBTMG3-2sWJfgJuzgxZAihyRViNm65dxuuH9nXRVa5lylCeDH4_fKgPK5tOaGnSo1J7bi6vnnGvIpw4h83w9hq1zndTAEUv2fHQ8TA6xuyEJLxRy_iwe"/>
          <p:cNvPicPr>
            <a:picLocks noChangeAspect="1" noChangeArrowheads="1"/>
          </p:cNvPicPr>
          <p:nvPr/>
        </p:nvPicPr>
        <p:blipFill rotWithShape="1">
          <a:blip r:embed="rId3">
            <a:extLst>
              <a:ext uri="{28A0092B-C50C-407E-A947-70E740481C1C}">
                <a14:useLocalDpi xmlns:a14="http://schemas.microsoft.com/office/drawing/2010/main" val="0"/>
              </a:ext>
            </a:extLst>
          </a:blip>
          <a:srcRect l="27878" t="41799" r="34013" b="30560"/>
          <a:stretch/>
        </p:blipFill>
        <p:spPr bwMode="auto">
          <a:xfrm>
            <a:off x="5166305" y="296215"/>
            <a:ext cx="6617706" cy="269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6076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98159" y="3402417"/>
            <a:ext cx="6685852" cy="2721168"/>
          </a:xfrm>
        </p:spPr>
        <p:txBody>
          <a:bodyPr>
            <a:noAutofit/>
          </a:bodyPr>
          <a:lstStyle/>
          <a:p>
            <a:pPr marL="0" indent="0" algn="just">
              <a:buNone/>
            </a:pPr>
            <a:r>
              <a:rPr lang="en-US" sz="2400" dirty="0" smtClean="0">
                <a:latin typeface="+mj-lt"/>
                <a:cs typeface="Times New Roman" panose="02020603050405020304" pitchFamily="18" charset="0"/>
              </a:rPr>
              <a:t>•48 </a:t>
            </a:r>
            <a:r>
              <a:rPr lang="en-US" sz="2400" dirty="0">
                <a:latin typeface="+mj-lt"/>
                <a:cs typeface="Times New Roman" panose="02020603050405020304" pitchFamily="18" charset="0"/>
              </a:rPr>
              <a:t>politically incorrect </a:t>
            </a:r>
            <a:r>
              <a:rPr lang="en-US" sz="2400" dirty="0" smtClean="0">
                <a:latin typeface="+mj-lt"/>
                <a:cs typeface="Times New Roman" panose="02020603050405020304" pitchFamily="18" charset="0"/>
              </a:rPr>
              <a:t>words</a:t>
            </a:r>
            <a:endParaRPr lang="en-US" sz="2400" dirty="0">
              <a:latin typeface="+mj-lt"/>
            </a:endParaRPr>
          </a:p>
          <a:p>
            <a:pPr marL="0" indent="0" algn="just">
              <a:buNone/>
            </a:pPr>
            <a:r>
              <a:rPr lang="en-US" sz="2400" dirty="0" smtClean="0">
                <a:latin typeface="+mj-lt"/>
                <a:cs typeface="Times New Roman" panose="02020603050405020304" pitchFamily="18" charset="0"/>
              </a:rPr>
              <a:t>•</a:t>
            </a:r>
            <a:r>
              <a:rPr lang="en-US" sz="2400" dirty="0" smtClean="0">
                <a:latin typeface="+mj-lt"/>
              </a:rPr>
              <a:t>33 </a:t>
            </a:r>
            <a:r>
              <a:rPr lang="en-US" sz="2400" dirty="0">
                <a:latin typeface="+mj-lt"/>
              </a:rPr>
              <a:t>politically correct </a:t>
            </a:r>
            <a:r>
              <a:rPr lang="en-US" sz="2400" dirty="0" smtClean="0">
                <a:latin typeface="+mj-lt"/>
              </a:rPr>
              <a:t>words</a:t>
            </a:r>
            <a:endParaRPr lang="en-US" sz="2400" dirty="0">
              <a:latin typeface="+mj-lt"/>
            </a:endParaRPr>
          </a:p>
          <a:p>
            <a:pPr marL="0" indent="0" algn="just">
              <a:buNone/>
            </a:pPr>
            <a:r>
              <a:rPr lang="en-US" sz="2400" dirty="0" smtClean="0">
                <a:latin typeface="+mj-lt"/>
                <a:cs typeface="Times New Roman" panose="02020603050405020304" pitchFamily="18" charset="0"/>
              </a:rPr>
              <a:t>•</a:t>
            </a:r>
            <a:r>
              <a:rPr lang="en-US" sz="2400" dirty="0" smtClean="0">
                <a:latin typeface="+mj-lt"/>
              </a:rPr>
              <a:t>The </a:t>
            </a:r>
            <a:r>
              <a:rPr lang="en-US" sz="2400" dirty="0">
                <a:latin typeface="+mj-lt"/>
              </a:rPr>
              <a:t>most frequently used politically incorrect words were </a:t>
            </a:r>
            <a:r>
              <a:rPr lang="en-US" sz="2400" i="1" dirty="0">
                <a:latin typeface="+mj-lt"/>
              </a:rPr>
              <a:t>black</a:t>
            </a:r>
            <a:r>
              <a:rPr lang="en-US" sz="2400" dirty="0">
                <a:latin typeface="+mj-lt"/>
              </a:rPr>
              <a:t> and </a:t>
            </a:r>
            <a:r>
              <a:rPr lang="en-US" sz="2400" i="1" dirty="0">
                <a:latin typeface="+mj-lt"/>
              </a:rPr>
              <a:t>gunman</a:t>
            </a:r>
            <a:r>
              <a:rPr lang="en-US" sz="2400" dirty="0">
                <a:latin typeface="+mj-lt"/>
              </a:rPr>
              <a:t> </a:t>
            </a:r>
            <a:endParaRPr lang="en-US" sz="2400" dirty="0" smtClean="0">
              <a:latin typeface="+mj-lt"/>
            </a:endParaRPr>
          </a:p>
          <a:p>
            <a:pPr marL="0" indent="0" algn="just">
              <a:buNone/>
            </a:pPr>
            <a:r>
              <a:rPr lang="en-US" sz="2400" dirty="0" smtClean="0">
                <a:latin typeface="+mj-lt"/>
                <a:cs typeface="Times New Roman" panose="02020603050405020304" pitchFamily="18" charset="0"/>
              </a:rPr>
              <a:t>• </a:t>
            </a:r>
            <a:r>
              <a:rPr lang="en-US" sz="2400" dirty="0">
                <a:latin typeface="+mj-lt"/>
              </a:rPr>
              <a:t>The most frequently used politically correct words are </a:t>
            </a:r>
            <a:r>
              <a:rPr lang="en-US" sz="2400" i="1" dirty="0">
                <a:latin typeface="+mj-lt"/>
              </a:rPr>
              <a:t>guards</a:t>
            </a:r>
            <a:r>
              <a:rPr lang="en-US" sz="2400" dirty="0">
                <a:latin typeface="+mj-lt"/>
              </a:rPr>
              <a:t> and </a:t>
            </a:r>
            <a:r>
              <a:rPr lang="en-US" sz="2400" i="1" dirty="0" smtClean="0">
                <a:latin typeface="+mj-lt"/>
              </a:rPr>
              <a:t>chairperson</a:t>
            </a:r>
            <a:r>
              <a:rPr lang="en-US" sz="2400" dirty="0" smtClean="0">
                <a:latin typeface="+mj-lt"/>
              </a:rPr>
              <a:t>.</a:t>
            </a:r>
            <a:endParaRPr lang="en-US" sz="2400" dirty="0">
              <a:latin typeface="+mj-lt"/>
            </a:endParaRPr>
          </a:p>
          <a:p>
            <a:pPr marL="0" indent="0" algn="just">
              <a:buNone/>
            </a:pPr>
            <a:r>
              <a:rPr lang="en-US" sz="2400" dirty="0">
                <a:latin typeface="+mj-lt"/>
              </a:rPr>
              <a:t/>
            </a:r>
            <a:br>
              <a:rPr lang="en-US" sz="2400" dirty="0">
                <a:latin typeface="+mj-lt"/>
              </a:rPr>
            </a:br>
            <a:endParaRPr lang="ru-RU" sz="2400" dirty="0">
              <a:latin typeface="+mj-lt"/>
            </a:endParaRPr>
          </a:p>
          <a:p>
            <a:endParaRPr lang="ru-RU" sz="2400" dirty="0">
              <a:latin typeface="+mj-lt"/>
            </a:endParaRPr>
          </a:p>
        </p:txBody>
      </p:sp>
      <p:sp>
        <p:nvSpPr>
          <p:cNvPr id="4" name="Номер слайда 3"/>
          <p:cNvSpPr>
            <a:spLocks noGrp="1"/>
          </p:cNvSpPr>
          <p:nvPr>
            <p:ph type="sldNum" sz="quarter" idx="12"/>
          </p:nvPr>
        </p:nvSpPr>
        <p:spPr/>
        <p:txBody>
          <a:bodyPr/>
          <a:lstStyle/>
          <a:p>
            <a:pPr rtl="0"/>
            <a:fld id="{13D2E340-0663-474B-992C-9192B5C45E57}" type="slidenum">
              <a:rPr lang="ru-RU" noProof="0" smtClean="0"/>
              <a:t>9</a:t>
            </a:fld>
            <a:endParaRPr lang="ru-RU" noProof="0"/>
          </a:p>
        </p:txBody>
      </p:sp>
      <p:pic>
        <p:nvPicPr>
          <p:cNvPr id="6" name="Объект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52" y="3035705"/>
            <a:ext cx="4737435" cy="733425"/>
          </a:xfrm>
          <a:prstGeom prst="rect">
            <a:avLst/>
          </a:prstGeom>
        </p:spPr>
      </p:pic>
      <p:pic>
        <p:nvPicPr>
          <p:cNvPr id="7" name="Picture 2" descr="https://lh3.googleusercontent.com/GB7WqrPgyIejhJkdx-4E7R2EiMFMhkdjhBa8ncqcEj6qr-HbZzg-5sqwZuIJ1oBS_1lwwSjd9V1_AipbfnPQ-k53i9_bTXqQv-G2bljw95fA2UFqUN63jg3YLXrijPSMCU2vZAyl"/>
          <p:cNvPicPr>
            <a:picLocks noChangeAspect="1" noChangeArrowheads="1"/>
          </p:cNvPicPr>
          <p:nvPr/>
        </p:nvPicPr>
        <p:blipFill rotWithShape="1">
          <a:blip r:embed="rId3">
            <a:extLst>
              <a:ext uri="{28A0092B-C50C-407E-A947-70E740481C1C}">
                <a14:useLocalDpi xmlns:a14="http://schemas.microsoft.com/office/drawing/2010/main" val="0"/>
              </a:ext>
            </a:extLst>
          </a:blip>
          <a:srcRect l="30452" t="32311" r="31439" b="41828"/>
          <a:stretch/>
        </p:blipFill>
        <p:spPr bwMode="auto">
          <a:xfrm>
            <a:off x="5098159" y="329164"/>
            <a:ext cx="6685852" cy="2706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0564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Заголовки">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0478406_TF45175639" id="{0CB3B67C-ADA0-46A3-A501-1B1292F68551}" vid="{2091BC34-9FB7-40AF-8FF7-74627929E416}"/>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"Главную опасность для свободы мысли и слова представляет вовсе не прямое вмешательство Министерства информации или какого-нибудь другого 
официального органа. Если издатели и редакторы так стараются не допустить в печать некоторые темы, то не потому, что опасаются преследования, а потому, что боятся общественного мнения. Самый худший враг, с которым у нас в стране сталкивается писатель или журналист, — это интеллектуальная трусость"</MediaServiceKeyPoint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0E032F-2E55-4A86-BB2D-1A317C6429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B4AFBF-E012-4607-B95C-D9E661912AC6}">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16c05727-aa75-4e4a-9b5f-8a80a1165891"/>
    <ds:schemaRef ds:uri="71af3243-3dd4-4a8d-8c0d-dd76da1f02a5"/>
    <ds:schemaRef ds:uri="http://www.w3.org/XML/1998/namespace"/>
  </ds:schemaRefs>
</ds:datastoreItem>
</file>

<file path=customXml/itemProps3.xml><?xml version="1.0" encoding="utf-8"?>
<ds:datastoreItem xmlns:ds="http://schemas.openxmlformats.org/officeDocument/2006/customXml" ds:itemID="{C77EC923-6023-4411-8330-A0042153EE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Презентация биографии</Template>
  <TotalTime>0</TotalTime>
  <Words>647</Words>
  <Application>Microsoft Office PowerPoint</Application>
  <PresentationFormat>Широкоэкранный</PresentationFormat>
  <Paragraphs>97</Paragraphs>
  <Slides>12</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Century Schoolbook</vt:lpstr>
      <vt:lpstr>Corbel</vt:lpstr>
      <vt:lpstr>Times New Roman</vt:lpstr>
      <vt:lpstr>Заголовки</vt:lpstr>
      <vt:lpstr>«The main danger to freedom of thought and speech is not the direct intervention of the Ministry of information or any other official body. If publishers and editors try so hard to keep certain topics out of print, it is not because they are afraid of prosecution, but because they are afraid of public opinion. The worst enemy that a writer or journalist faces in our country is intellectual cowardice» George Orwell </vt:lpstr>
      <vt:lpstr>GOALS AND OBJECTIVES</vt:lpstr>
      <vt:lpstr>DEFINITION</vt:lpstr>
      <vt:lpstr> THE VALUE &amp; ROLE OF STANDARDS AND ETHICS</vt:lpstr>
      <vt:lpstr> THE HONOUR CODE  </vt:lpstr>
      <vt:lpstr> THE HONOUR CODE  </vt:lpstr>
      <vt:lpstr>Презентация PowerPoint</vt:lpstr>
      <vt:lpstr>Презентация PowerPoint</vt:lpstr>
      <vt:lpstr>Презентация PowerPoint</vt:lpstr>
      <vt:lpstr>THE ANALYSIS</vt:lpstr>
      <vt:lpstr>CONCLUSION</vt:lpstr>
      <vt:lpstr>1. Закон РФ 27.12.1991 Н 2124-1 (ed. of 01.03.2020) "О средствах массовой информации". Available at: http://www.consultant.ru/document/cons_doc_LAW_1511/  2. А. Гуляев, “Профессиональная этика журналистов”. Available at: https://baj.by/sites/default/files/analytics/files/guliaev_s.pdf  3. А. В. Байчик, Ю. В. Курышева, С. Б. Никонов, “Международные стандарты профессиональной этики журналистов”. Available at: http://jf.spbu.ru/upload/files/file_1412239663_9146.pdf  4. A. Кобяков. Профессиональная этика журналиста - международные и российские акты. Available at: http://www.mediasprut.ru/info/pravo/moral.shtml#prinzip  5. С. Дубровик. Кодекс чести The New York Times. Available at: https://sergey-dubovik.livejournal.com/152607.html  6. A. Болдырева. Санкции для журналистов мировых СМИ: громкие увольнения из-за нарушений этики. Available at: https://presscouncil.ru/novosti/5935-kakie-sanktsii-sushchestvuet-dlya-zhurnalistov-mirovykh-smi-za-narushenie-professionalnoj-etiki  7. С. Поворазнюк. Самые громкие нарушения журналистской этики. Available at: https://lenta.ru/articles/2015/04/24/pravdynet/  8. K. Болецкая. Журналист “Эха Москвы” был уволен за пост в Твиттер. Available at: https://www.vedomosti.ru/business/articles/2014/11/07/uvolen-za-twitter 9. The associated press statement of news values and principles. Available at: https://web.archive.org/web/20100213105903/http:/www.ap.org/newsvalues/  10. BBC’s editorial standards. Available at: https://www.bbc.co.uk/editorialguidelines/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NONCOMPLIANCE WITH THE POLITICALLY CORRECT LANGUAGE IN MODERN BRITISH PRESS.</dc:title>
  <dc:creator/>
  <cp:lastModifiedBy/>
  <cp:revision>1</cp:revision>
  <dcterms:created xsi:type="dcterms:W3CDTF">2020-12-03T14:38:43Z</dcterms:created>
  <dcterms:modified xsi:type="dcterms:W3CDTF">2021-03-03T11:14:49Z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